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81" r:id="rId6"/>
    <p:sldId id="263" r:id="rId7"/>
    <p:sldId id="265" r:id="rId8"/>
    <p:sldId id="266" r:id="rId9"/>
    <p:sldId id="264" r:id="rId10"/>
    <p:sldId id="268" r:id="rId11"/>
    <p:sldId id="271" r:id="rId12"/>
    <p:sldId id="272" r:id="rId13"/>
    <p:sldId id="273" r:id="rId14"/>
    <p:sldId id="282" r:id="rId15"/>
    <p:sldId id="283" r:id="rId16"/>
    <p:sldId id="261" r:id="rId17"/>
  </p:sldIdLst>
  <p:sldSz cx="12192000" cy="6858000"/>
  <p:notesSz cx="6858000" cy="9144000"/>
  <p:embeddedFontLst>
    <p:embeddedFont>
      <p:font typeface="Quicksand"/>
      <p:regular r:id="rId20"/>
      <p:bold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0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9B0156-D76E-CB20-090E-D9EC2ED67DC5}" name="Jan Tuček" initials="JT" userId="S::60895624@cuni.cz::54d89e65-1541-445b-aca4-69d431f9ca1c" providerId="AD"/>
  <p188:author id="{F5A8FFBC-3370-7DFF-0702-B688A39CA8B2}" name="Kateřina Turková" initials="KT" userId="S::27479517@cuni.cz::c66ee328-c3bc-4917-afbf-1d9ba71f5b54" providerId="AD"/>
  <p188:author id="{77D84DE7-6580-6585-7700-7ED07B430B5C}" name="Michaela Hynková" initials="MH" userId="S::30734462@cuni.cz::0cf0b3da-be3e-4571-9eb8-d5a11a5f28ae" providerId="AD"/>
  <p188:author id="{DCB09AF8-340D-FB23-D91B-763E743C4C07}" name="Monika Keřková" initials="MK" userId="S::38633293@cuni.cz::6321dd81-7d0b-446b-8ac2-ed1f779b3a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E4CD2C-E9F9-4497-8787-12A6AE78C79D}" v="12" dt="2026-09-10T08:19:05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66"/>
      </p:cViewPr>
      <p:guideLst>
        <p:guide orient="horz" pos="4201"/>
        <p:guide pos="3840"/>
        <p:guide orient="horz" pos="39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88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Keřková" userId="6321dd81-7d0b-446b-8ac2-ed1f779b3acc" providerId="ADAL" clId="{4FE6F49A-33C4-4D31-A554-12D61EBF6B07}"/>
    <pc:docChg chg="undo custSel modSld sldOrd">
      <pc:chgData name="Monika Keřková" userId="6321dd81-7d0b-446b-8ac2-ed1f779b3acc" providerId="ADAL" clId="{4FE6F49A-33C4-4D31-A554-12D61EBF6B07}" dt="2026-09-08T13:04:27.333" v="2201" actId="6549"/>
      <pc:docMkLst>
        <pc:docMk/>
      </pc:docMkLst>
      <pc:sldChg chg="modSp mod">
        <pc:chgData name="Monika Keřková" userId="6321dd81-7d0b-446b-8ac2-ed1f779b3acc" providerId="ADAL" clId="{4FE6F49A-33C4-4D31-A554-12D61EBF6B07}" dt="2026-09-08T10:32:15.331" v="477" actId="20577"/>
        <pc:sldMkLst>
          <pc:docMk/>
          <pc:sldMk cId="549548127" sldId="263"/>
        </pc:sldMkLst>
        <pc:spChg chg="mod">
          <ac:chgData name="Monika Keřková" userId="6321dd81-7d0b-446b-8ac2-ed1f779b3acc" providerId="ADAL" clId="{4FE6F49A-33C4-4D31-A554-12D61EBF6B07}" dt="2026-09-08T10:32:15.331" v="477" actId="20577"/>
          <ac:spMkLst>
            <pc:docMk/>
            <pc:sldMk cId="549548127" sldId="263"/>
            <ac:spMk id="3" creationId="{1CD51B01-8129-4FCF-59E6-8B00D1BFF88C}"/>
          </ac:spMkLst>
        </pc:spChg>
      </pc:sldChg>
      <pc:sldChg chg="modSp mod modCm">
        <pc:chgData name="Monika Keřková" userId="6321dd81-7d0b-446b-8ac2-ed1f779b3acc" providerId="ADAL" clId="{4FE6F49A-33C4-4D31-A554-12D61EBF6B07}" dt="2026-09-08T10:13:30.658" v="58" actId="20577"/>
        <pc:sldMkLst>
          <pc:docMk/>
          <pc:sldMk cId="2426567328" sldId="271"/>
        </pc:sldMkLst>
        <pc:spChg chg="mod">
          <ac:chgData name="Monika Keřková" userId="6321dd81-7d0b-446b-8ac2-ed1f779b3acc" providerId="ADAL" clId="{4FE6F49A-33C4-4D31-A554-12D61EBF6B07}" dt="2026-09-08T10:13:30.658" v="58" actId="20577"/>
          <ac:spMkLst>
            <pc:docMk/>
            <pc:sldMk cId="2426567328" sldId="271"/>
            <ac:spMk id="2" creationId="{84086570-2146-6BCA-78C2-7292C848ABC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4FE6F49A-33C4-4D31-A554-12D61EBF6B07}" dt="2026-09-08T10:13:30.658" v="58" actId="20577"/>
              <pc2:cmMkLst xmlns:pc2="http://schemas.microsoft.com/office/powerpoint/2019/9/main/command">
                <pc:docMk/>
                <pc:sldMk cId="2426567328" sldId="271"/>
                <pc2:cmMk id="{3D6B9212-D459-433C-889A-EED1A494C0B2}"/>
              </pc2:cmMkLst>
            </pc226:cmChg>
          </p:ext>
        </pc:extLst>
      </pc:sldChg>
      <pc:sldChg chg="modSp mod">
        <pc:chgData name="Monika Keřková" userId="6321dd81-7d0b-446b-8ac2-ed1f779b3acc" providerId="ADAL" clId="{4FE6F49A-33C4-4D31-A554-12D61EBF6B07}" dt="2026-09-08T10:15:22.925" v="94" actId="113"/>
        <pc:sldMkLst>
          <pc:docMk/>
          <pc:sldMk cId="3477652050" sldId="272"/>
        </pc:sldMkLst>
        <pc:spChg chg="mod">
          <ac:chgData name="Monika Keřková" userId="6321dd81-7d0b-446b-8ac2-ed1f779b3acc" providerId="ADAL" clId="{4FE6F49A-33C4-4D31-A554-12D61EBF6B07}" dt="2026-09-08T10:14:00.448" v="87" actId="20577"/>
          <ac:spMkLst>
            <pc:docMk/>
            <pc:sldMk cId="3477652050" sldId="272"/>
            <ac:spMk id="2" creationId="{B5E364C2-0A63-6B7D-B953-89EFE8138CAA}"/>
          </ac:spMkLst>
        </pc:spChg>
        <pc:spChg chg="mod">
          <ac:chgData name="Monika Keřková" userId="6321dd81-7d0b-446b-8ac2-ed1f779b3acc" providerId="ADAL" clId="{4FE6F49A-33C4-4D31-A554-12D61EBF6B07}" dt="2026-09-08T10:15:22.925" v="94" actId="113"/>
          <ac:spMkLst>
            <pc:docMk/>
            <pc:sldMk cId="3477652050" sldId="272"/>
            <ac:spMk id="3" creationId="{A8FB7451-340A-9047-19C8-8EA037E3E36D}"/>
          </ac:spMkLst>
        </pc:spChg>
      </pc:sldChg>
      <pc:sldChg chg="modSp mod modCm">
        <pc:chgData name="Monika Keřková" userId="6321dd81-7d0b-446b-8ac2-ed1f779b3acc" providerId="ADAL" clId="{4FE6F49A-33C4-4D31-A554-12D61EBF6B07}" dt="2026-09-08T10:36:38.807" v="524" actId="207"/>
        <pc:sldMkLst>
          <pc:docMk/>
          <pc:sldMk cId="764835419" sldId="273"/>
        </pc:sldMkLst>
        <pc:spChg chg="mod">
          <ac:chgData name="Monika Keřková" userId="6321dd81-7d0b-446b-8ac2-ed1f779b3acc" providerId="ADAL" clId="{4FE6F49A-33C4-4D31-A554-12D61EBF6B07}" dt="2026-09-08T10:16:01.219" v="112" actId="20577"/>
          <ac:spMkLst>
            <pc:docMk/>
            <pc:sldMk cId="764835419" sldId="273"/>
            <ac:spMk id="2" creationId="{5CC8C6D2-6094-394F-8279-637904356098}"/>
          </ac:spMkLst>
        </pc:spChg>
        <pc:spChg chg="mod">
          <ac:chgData name="Monika Keřková" userId="6321dd81-7d0b-446b-8ac2-ed1f779b3acc" providerId="ADAL" clId="{4FE6F49A-33C4-4D31-A554-12D61EBF6B07}" dt="2026-09-08T10:36:38.807" v="524" actId="207"/>
          <ac:spMkLst>
            <pc:docMk/>
            <pc:sldMk cId="764835419" sldId="273"/>
            <ac:spMk id="3" creationId="{22325CCD-1E7B-1BB4-8DEE-B36B442F9B3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4FE6F49A-33C4-4D31-A554-12D61EBF6B07}" dt="2026-09-08T10:36:16.362" v="522" actId="20577"/>
              <pc2:cmMkLst xmlns:pc2="http://schemas.microsoft.com/office/powerpoint/2019/9/main/command">
                <pc:docMk/>
                <pc:sldMk cId="764835419" sldId="273"/>
                <pc2:cmMk id="{F336FA23-0DF9-4F9B-B8CD-6FF52BBE9F21}"/>
              </pc2:cmMkLst>
            </pc226:cmChg>
            <pc226:cmChg xmlns:pc226="http://schemas.microsoft.com/office/powerpoint/2022/06/main/command" chg="mod">
              <pc226:chgData name="Monika Keřková" userId="6321dd81-7d0b-446b-8ac2-ed1f779b3acc" providerId="ADAL" clId="{4FE6F49A-33C4-4D31-A554-12D61EBF6B07}" dt="2026-09-08T10:16:01.219" v="112" actId="20577"/>
              <pc2:cmMkLst xmlns:pc2="http://schemas.microsoft.com/office/powerpoint/2019/9/main/command">
                <pc:docMk/>
                <pc:sldMk cId="764835419" sldId="273"/>
                <pc2:cmMk id="{7BB468AE-F32A-444B-B313-107BB5F59F35}"/>
              </pc2:cmMkLst>
            </pc226:cmChg>
          </p:ext>
        </pc:extLst>
      </pc:sldChg>
      <pc:sldChg chg="modSp mod modCm">
        <pc:chgData name="Monika Keřková" userId="6321dd81-7d0b-446b-8ac2-ed1f779b3acc" providerId="ADAL" clId="{4FE6F49A-33C4-4D31-A554-12D61EBF6B07}" dt="2026-09-08T10:06:33.997" v="3" actId="20577"/>
        <pc:sldMkLst>
          <pc:docMk/>
          <pc:sldMk cId="2769963696" sldId="281"/>
        </pc:sldMkLst>
        <pc:spChg chg="mod">
          <ac:chgData name="Monika Keřková" userId="6321dd81-7d0b-446b-8ac2-ed1f779b3acc" providerId="ADAL" clId="{4FE6F49A-33C4-4D31-A554-12D61EBF6B07}" dt="2026-09-08T10:06:33.997" v="3" actId="20577"/>
          <ac:spMkLst>
            <pc:docMk/>
            <pc:sldMk cId="2769963696" sldId="281"/>
            <ac:spMk id="3" creationId="{6B560AF0-3D57-5FCE-E62B-9ACD095DCBC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4FE6F49A-33C4-4D31-A554-12D61EBF6B07}" dt="2026-09-08T10:06:33.997" v="3" actId="20577"/>
              <pc2:cmMkLst xmlns:pc2="http://schemas.microsoft.com/office/powerpoint/2019/9/main/command">
                <pc:docMk/>
                <pc:sldMk cId="2769963696" sldId="281"/>
                <pc2:cmMk id="{58D76560-780E-43FF-B89A-DC7ED727B793}"/>
              </pc2:cmMkLst>
            </pc226:cmChg>
          </p:ext>
        </pc:extLst>
      </pc:sldChg>
    </pc:docChg>
  </pc:docChgLst>
  <pc:docChgLst>
    <pc:chgData name="Michaela Hynková" userId="0cf0b3da-be3e-4571-9eb8-d5a11a5f28ae" providerId="ADAL" clId="{57B26ED1-A80A-4EDD-80D7-97490BB55A6C}"/>
    <pc:docChg chg="undo custSel modSld">
      <pc:chgData name="Michaela Hynková" userId="0cf0b3da-be3e-4571-9eb8-d5a11a5f28ae" providerId="ADAL" clId="{57B26ED1-A80A-4EDD-80D7-97490BB55A6C}" dt="2026-09-07T08:47:20.098" v="51" actId="5793"/>
      <pc:docMkLst>
        <pc:docMk/>
      </pc:docMkLst>
      <pc:sldChg chg="modSp mod">
        <pc:chgData name="Michaela Hynková" userId="0cf0b3da-be3e-4571-9eb8-d5a11a5f28ae" providerId="ADAL" clId="{57B26ED1-A80A-4EDD-80D7-97490BB55A6C}" dt="2026-09-07T08:47:20.098" v="51" actId="5793"/>
        <pc:sldMkLst>
          <pc:docMk/>
          <pc:sldMk cId="549548127" sldId="263"/>
        </pc:sldMkLst>
        <pc:spChg chg="mod">
          <ac:chgData name="Michaela Hynková" userId="0cf0b3da-be3e-4571-9eb8-d5a11a5f28ae" providerId="ADAL" clId="{57B26ED1-A80A-4EDD-80D7-97490BB55A6C}" dt="2026-09-07T08:47:20.098" v="51" actId="5793"/>
          <ac:spMkLst>
            <pc:docMk/>
            <pc:sldMk cId="549548127" sldId="263"/>
            <ac:spMk id="3" creationId="{1CD51B01-8129-4FCF-59E6-8B00D1BFF88C}"/>
          </ac:spMkLst>
        </pc:spChg>
      </pc:sldChg>
      <pc:sldChg chg="modSp mod">
        <pc:chgData name="Michaela Hynková" userId="0cf0b3da-be3e-4571-9eb8-d5a11a5f28ae" providerId="ADAL" clId="{57B26ED1-A80A-4EDD-80D7-97490BB55A6C}" dt="2026-09-07T08:37:13.996" v="41" actId="20577"/>
        <pc:sldMkLst>
          <pc:docMk/>
          <pc:sldMk cId="764835419" sldId="273"/>
        </pc:sldMkLst>
        <pc:spChg chg="mod">
          <ac:chgData name="Michaela Hynková" userId="0cf0b3da-be3e-4571-9eb8-d5a11a5f28ae" providerId="ADAL" clId="{57B26ED1-A80A-4EDD-80D7-97490BB55A6C}" dt="2026-09-07T08:37:13.996" v="41" actId="20577"/>
          <ac:spMkLst>
            <pc:docMk/>
            <pc:sldMk cId="764835419" sldId="273"/>
            <ac:spMk id="2" creationId="{5CC8C6D2-6094-394F-8279-637904356098}"/>
          </ac:spMkLst>
        </pc:spChg>
      </pc:sldChg>
      <pc:sldChg chg="modSp mod">
        <pc:chgData name="Michaela Hynková" userId="0cf0b3da-be3e-4571-9eb8-d5a11a5f28ae" providerId="ADAL" clId="{57B26ED1-A80A-4EDD-80D7-97490BB55A6C}" dt="2026-09-07T08:31:41.033" v="5" actId="114"/>
        <pc:sldMkLst>
          <pc:docMk/>
          <pc:sldMk cId="2769963696" sldId="281"/>
        </pc:sldMkLst>
        <pc:spChg chg="mod">
          <ac:chgData name="Michaela Hynková" userId="0cf0b3da-be3e-4571-9eb8-d5a11a5f28ae" providerId="ADAL" clId="{57B26ED1-A80A-4EDD-80D7-97490BB55A6C}" dt="2026-09-07T08:31:41.033" v="5" actId="114"/>
          <ac:spMkLst>
            <pc:docMk/>
            <pc:sldMk cId="2769963696" sldId="281"/>
            <ac:spMk id="3" creationId="{6B560AF0-3D57-5FCE-E62B-9ACD095DCBCF}"/>
          </ac:spMkLst>
        </pc:spChg>
      </pc:sldChg>
    </pc:docChg>
  </pc:docChgLst>
  <pc:docChgLst>
    <pc:chgData name="Kateřina Turková" userId="S::27479517@cuni.cz::c66ee328-c3bc-4917-afbf-1d9ba71f5b54" providerId="AD" clId="Web-{45932F19-0FC4-F2A2-CFA8-857C26430640}"/>
    <pc:docChg chg="mod modSld">
      <pc:chgData name="Kateřina Turková" userId="S::27479517@cuni.cz::c66ee328-c3bc-4917-afbf-1d9ba71f5b54" providerId="AD" clId="Web-{45932F19-0FC4-F2A2-CFA8-857C26430640}" dt="2026-09-04T11:03:12.121" v="103" actId="20577"/>
      <pc:docMkLst>
        <pc:docMk/>
      </pc:docMkLst>
      <pc:sldChg chg="modSp">
        <pc:chgData name="Kateřina Turková" userId="S::27479517@cuni.cz::c66ee328-c3bc-4917-afbf-1d9ba71f5b54" providerId="AD" clId="Web-{45932F19-0FC4-F2A2-CFA8-857C26430640}" dt="2026-09-04T10:04:11.076" v="68" actId="14100"/>
        <pc:sldMkLst>
          <pc:docMk/>
          <pc:sldMk cId="549548127" sldId="263"/>
        </pc:sldMkLst>
        <pc:spChg chg="mod">
          <ac:chgData name="Kateřina Turková" userId="S::27479517@cuni.cz::c66ee328-c3bc-4917-afbf-1d9ba71f5b54" providerId="AD" clId="Web-{45932F19-0FC4-F2A2-CFA8-857C26430640}" dt="2026-09-04T10:03:55.606" v="56" actId="20577"/>
          <ac:spMkLst>
            <pc:docMk/>
            <pc:sldMk cId="549548127" sldId="263"/>
            <ac:spMk id="3" creationId="{1CD51B01-8129-4FCF-59E6-8B00D1BFF88C}"/>
          </ac:spMkLst>
        </pc:spChg>
        <pc:spChg chg="mod">
          <ac:chgData name="Kateřina Turková" userId="S::27479517@cuni.cz::c66ee328-c3bc-4917-afbf-1d9ba71f5b54" providerId="AD" clId="Web-{45932F19-0FC4-F2A2-CFA8-857C26430640}" dt="2026-09-04T10:03:58.122" v="58" actId="20577"/>
          <ac:spMkLst>
            <pc:docMk/>
            <pc:sldMk cId="549548127" sldId="263"/>
            <ac:spMk id="16" creationId="{FD2A4269-F4A9-7144-325D-9CAE9B945001}"/>
          </ac:spMkLst>
        </pc:spChg>
        <pc:spChg chg="mod">
          <ac:chgData name="Kateřina Turková" userId="S::27479517@cuni.cz::c66ee328-c3bc-4917-afbf-1d9ba71f5b54" providerId="AD" clId="Web-{45932F19-0FC4-F2A2-CFA8-857C26430640}" dt="2026-09-04T10:04:05.716" v="63" actId="14100"/>
          <ac:spMkLst>
            <pc:docMk/>
            <pc:sldMk cId="549548127" sldId="263"/>
            <ac:spMk id="17" creationId="{74B36C7A-11AF-A0D9-7383-8571F35595C5}"/>
          </ac:spMkLst>
        </pc:spChg>
        <pc:spChg chg="mod">
          <ac:chgData name="Kateřina Turková" userId="S::27479517@cuni.cz::c66ee328-c3bc-4917-afbf-1d9ba71f5b54" providerId="AD" clId="Web-{45932F19-0FC4-F2A2-CFA8-857C26430640}" dt="2026-09-04T10:04:11.076" v="68" actId="14100"/>
          <ac:spMkLst>
            <pc:docMk/>
            <pc:sldMk cId="549548127" sldId="263"/>
            <ac:spMk id="18" creationId="{E18F39D4-A6AB-3B94-C6F5-C9723F0D109E}"/>
          </ac:spMkLst>
        </pc:spChg>
      </pc:sldChg>
      <pc:sldChg chg="modSp">
        <pc:chgData name="Kateřina Turková" userId="S::27479517@cuni.cz::c66ee328-c3bc-4917-afbf-1d9ba71f5b54" providerId="AD" clId="Web-{45932F19-0FC4-F2A2-CFA8-857C26430640}" dt="2026-09-04T10:00:04.329" v="33" actId="20577"/>
        <pc:sldMkLst>
          <pc:docMk/>
          <pc:sldMk cId="3477652050" sldId="272"/>
        </pc:sldMkLst>
        <pc:spChg chg="mod">
          <ac:chgData name="Kateřina Turková" userId="S::27479517@cuni.cz::c66ee328-c3bc-4917-afbf-1d9ba71f5b54" providerId="AD" clId="Web-{45932F19-0FC4-F2A2-CFA8-857C26430640}" dt="2026-09-04T10:00:04.329" v="33" actId="20577"/>
          <ac:spMkLst>
            <pc:docMk/>
            <pc:sldMk cId="3477652050" sldId="272"/>
            <ac:spMk id="3" creationId="{A8FB7451-340A-9047-19C8-8EA037E3E36D}"/>
          </ac:spMkLst>
        </pc:spChg>
      </pc:sldChg>
    </pc:docChg>
  </pc:docChgLst>
  <pc:docChgLst>
    <pc:chgData name="Jan Tuček" userId="S::60895624@cuni.cz::54d89e65-1541-445b-aca4-69d431f9ca1c" providerId="AD" clId="Web-{8A2A825B-648C-7FB3-A9D5-65CE2448A01B}"/>
    <pc:docChg chg="mod modSld">
      <pc:chgData name="Jan Tuček" userId="S::60895624@cuni.cz::54d89e65-1541-445b-aca4-69d431f9ca1c" providerId="AD" clId="Web-{8A2A825B-648C-7FB3-A9D5-65CE2448A01B}" dt="2026-09-07T09:18:46.754" v="2" actId="20577"/>
      <pc:docMkLst>
        <pc:docMk/>
      </pc:docMkLst>
    </pc:docChg>
  </pc:docChgLst>
  <pc:docChgLst>
    <pc:chgData name="Monika Keřková" userId="6321dd81-7d0b-446b-8ac2-ed1f779b3acc" providerId="ADAL" clId="{32E75786-1DF0-4BAD-9B07-82FAB1C545CD}"/>
    <pc:docChg chg="undo custSel addSld delSld modSld sldOrd modMainMaster">
      <pc:chgData name="Monika Keřková" userId="6321dd81-7d0b-446b-8ac2-ed1f779b3acc" providerId="ADAL" clId="{32E75786-1DF0-4BAD-9B07-82FAB1C545CD}" dt="2026-09-10T08:24:55.803" v="2568" actId="113"/>
      <pc:docMkLst>
        <pc:docMk/>
      </pc:docMkLst>
      <pc:sldChg chg="addSp delSp modSp mod">
        <pc:chgData name="Monika Keřková" userId="6321dd81-7d0b-446b-8ac2-ed1f779b3acc" providerId="ADAL" clId="{32E75786-1DF0-4BAD-9B07-82FAB1C545CD}" dt="2026-09-10T07:59:39.401" v="2183" actId="20577"/>
        <pc:sldMkLst>
          <pc:docMk/>
          <pc:sldMk cId="3733755258" sldId="257"/>
        </pc:sldMkLst>
        <pc:spChg chg="mod">
          <ac:chgData name="Monika Keřková" userId="6321dd81-7d0b-446b-8ac2-ed1f779b3acc" providerId="ADAL" clId="{32E75786-1DF0-4BAD-9B07-82FAB1C545CD}" dt="2026-09-10T07:59:34.665" v="2180" actId="122"/>
          <ac:spMkLst>
            <pc:docMk/>
            <pc:sldMk cId="3733755258" sldId="257"/>
            <ac:spMk id="2" creationId="{EA241264-3AD3-B203-2223-41C895941E43}"/>
          </ac:spMkLst>
        </pc:spChg>
        <pc:spChg chg="mod">
          <ac:chgData name="Monika Keřková" userId="6321dd81-7d0b-446b-8ac2-ed1f779b3acc" providerId="ADAL" clId="{32E75786-1DF0-4BAD-9B07-82FAB1C545CD}" dt="2026-09-10T07:59:39.401" v="2183" actId="20577"/>
          <ac:spMkLst>
            <pc:docMk/>
            <pc:sldMk cId="3733755258" sldId="257"/>
            <ac:spMk id="3" creationId="{6BE75397-D77A-21CA-B1BC-38BEEEEB6F1F}"/>
          </ac:spMkLst>
        </pc:spChg>
      </pc:sldChg>
      <pc:sldChg chg="modSp mod">
        <pc:chgData name="Monika Keřková" userId="6321dd81-7d0b-446b-8ac2-ed1f779b3acc" providerId="ADAL" clId="{32E75786-1DF0-4BAD-9B07-82FAB1C545CD}" dt="2026-09-03T15:31:02.704" v="107" actId="20577"/>
        <pc:sldMkLst>
          <pc:docMk/>
          <pc:sldMk cId="4270796205" sldId="261"/>
        </pc:sldMkLst>
        <pc:spChg chg="mod">
          <ac:chgData name="Monika Keřková" userId="6321dd81-7d0b-446b-8ac2-ed1f779b3acc" providerId="ADAL" clId="{32E75786-1DF0-4BAD-9B07-82FAB1C545CD}" dt="2026-09-03T15:29:56.915" v="103" actId="20577"/>
          <ac:spMkLst>
            <pc:docMk/>
            <pc:sldMk cId="4270796205" sldId="261"/>
            <ac:spMk id="2" creationId="{A4AC426F-86EF-A1D4-F839-3508EB679B10}"/>
          </ac:spMkLst>
        </pc:spChg>
        <pc:spChg chg="mod">
          <ac:chgData name="Monika Keřková" userId="6321dd81-7d0b-446b-8ac2-ed1f779b3acc" providerId="ADAL" clId="{32E75786-1DF0-4BAD-9B07-82FAB1C545CD}" dt="2026-09-03T15:31:02.704" v="107" actId="20577"/>
          <ac:spMkLst>
            <pc:docMk/>
            <pc:sldMk cId="4270796205" sldId="261"/>
            <ac:spMk id="3" creationId="{2D571688-0737-B7E1-FBA6-E0AA0B8294A6}"/>
          </ac:spMkLst>
        </pc:spChg>
      </pc:sldChg>
      <pc:sldChg chg="delSp modSp del mod ord">
        <pc:chgData name="Monika Keřková" userId="6321dd81-7d0b-446b-8ac2-ed1f779b3acc" providerId="ADAL" clId="{32E75786-1DF0-4BAD-9B07-82FAB1C545CD}" dt="2026-09-10T08:02:13.745" v="2221" actId="2696"/>
        <pc:sldMkLst>
          <pc:docMk/>
          <pc:sldMk cId="2918790786" sldId="262"/>
        </pc:sldMkLst>
      </pc:sldChg>
      <pc:sldChg chg="addSp delSp modSp add mod ord">
        <pc:chgData name="Monika Keřková" userId="6321dd81-7d0b-446b-8ac2-ed1f779b3acc" providerId="ADAL" clId="{32E75786-1DF0-4BAD-9B07-82FAB1C545CD}" dt="2026-09-10T08:23:28.902" v="2564" actId="113"/>
        <pc:sldMkLst>
          <pc:docMk/>
          <pc:sldMk cId="549548127" sldId="263"/>
        </pc:sldMkLst>
        <pc:spChg chg="mod">
          <ac:chgData name="Monika Keřková" userId="6321dd81-7d0b-446b-8ac2-ed1f779b3acc" providerId="ADAL" clId="{32E75786-1DF0-4BAD-9B07-82FAB1C545CD}" dt="2026-09-03T16:34:59.199" v="1319" actId="20577"/>
          <ac:spMkLst>
            <pc:docMk/>
            <pc:sldMk cId="549548127" sldId="263"/>
            <ac:spMk id="2" creationId="{1BEA4B6E-54F4-AD9D-F5C6-583AE2FBB431}"/>
          </ac:spMkLst>
        </pc:spChg>
        <pc:spChg chg="mod">
          <ac:chgData name="Monika Keřková" userId="6321dd81-7d0b-446b-8ac2-ed1f779b3acc" providerId="ADAL" clId="{32E75786-1DF0-4BAD-9B07-82FAB1C545CD}" dt="2026-09-10T08:23:28.902" v="2564" actId="113"/>
          <ac:spMkLst>
            <pc:docMk/>
            <pc:sldMk cId="549548127" sldId="263"/>
            <ac:spMk id="3" creationId="{1CD51B01-8129-4FCF-59E6-8B00D1BFF88C}"/>
          </ac:spMkLst>
        </pc:spChg>
        <pc:spChg chg="add mod">
          <ac:chgData name="Monika Keřková" userId="6321dd81-7d0b-446b-8ac2-ed1f779b3acc" providerId="ADAL" clId="{32E75786-1DF0-4BAD-9B07-82FAB1C545CD}" dt="2026-09-10T08:09:43.971" v="2372" actId="14100"/>
          <ac:spMkLst>
            <pc:docMk/>
            <pc:sldMk cId="549548127" sldId="263"/>
            <ac:spMk id="4" creationId="{0F32B248-63C0-E771-FC04-E15485A7D4EB}"/>
          </ac:spMkLst>
        </pc:spChg>
        <pc:spChg chg="mod">
          <ac:chgData name="Monika Keřková" userId="6321dd81-7d0b-446b-8ac2-ed1f779b3acc" providerId="ADAL" clId="{32E75786-1DF0-4BAD-9B07-82FAB1C545CD}" dt="2026-09-10T08:02:31.632" v="2243" actId="20577"/>
          <ac:spMkLst>
            <pc:docMk/>
            <pc:sldMk cId="549548127" sldId="263"/>
            <ac:spMk id="5" creationId="{E1AFED9B-9C72-113F-80E1-DD9F09DDCE0B}"/>
          </ac:spMkLst>
        </pc:spChg>
        <pc:spChg chg="mod">
          <ac:chgData name="Monika Keřková" userId="6321dd81-7d0b-446b-8ac2-ed1f779b3acc" providerId="ADAL" clId="{32E75786-1DF0-4BAD-9B07-82FAB1C545CD}" dt="2026-09-10T08:02:34.712" v="2244" actId="6549"/>
          <ac:spMkLst>
            <pc:docMk/>
            <pc:sldMk cId="549548127" sldId="263"/>
            <ac:spMk id="6" creationId="{F595C6FA-3265-EF2C-537A-313075756A58}"/>
          </ac:spMkLst>
        </pc:spChg>
        <pc:spChg chg="add mod">
          <ac:chgData name="Monika Keřková" userId="6321dd81-7d0b-446b-8ac2-ed1f779b3acc" providerId="ADAL" clId="{32E75786-1DF0-4BAD-9B07-82FAB1C545CD}" dt="2026-09-10T08:10:09.673" v="2374" actId="1076"/>
          <ac:spMkLst>
            <pc:docMk/>
            <pc:sldMk cId="549548127" sldId="263"/>
            <ac:spMk id="9" creationId="{8AB46D88-0B4B-7294-74C6-0076FA5C9F7D}"/>
          </ac:spMkLst>
        </pc:spChg>
        <pc:spChg chg="add mod">
          <ac:chgData name="Monika Keřková" userId="6321dd81-7d0b-446b-8ac2-ed1f779b3acc" providerId="ADAL" clId="{32E75786-1DF0-4BAD-9B07-82FAB1C545CD}" dt="2026-09-03T15:53:08.900" v="572" actId="1076"/>
          <ac:spMkLst>
            <pc:docMk/>
            <pc:sldMk cId="549548127" sldId="263"/>
            <ac:spMk id="10" creationId="{BA9618CC-2434-25C1-67BA-B48EC1BB45B5}"/>
          </ac:spMkLst>
        </pc:spChg>
        <pc:spChg chg="add mod">
          <ac:chgData name="Monika Keřková" userId="6321dd81-7d0b-446b-8ac2-ed1f779b3acc" providerId="ADAL" clId="{32E75786-1DF0-4BAD-9B07-82FAB1C545CD}" dt="2026-09-03T15:53:22.143" v="574" actId="1076"/>
          <ac:spMkLst>
            <pc:docMk/>
            <pc:sldMk cId="549548127" sldId="263"/>
            <ac:spMk id="16" creationId="{FD2A4269-F4A9-7144-325D-9CAE9B945001}"/>
          </ac:spMkLst>
        </pc:spChg>
        <pc:spChg chg="add mod">
          <ac:chgData name="Monika Keřková" userId="6321dd81-7d0b-446b-8ac2-ed1f779b3acc" providerId="ADAL" clId="{32E75786-1DF0-4BAD-9B07-82FAB1C545CD}" dt="2026-09-03T15:54:00.866" v="579" actId="1076"/>
          <ac:spMkLst>
            <pc:docMk/>
            <pc:sldMk cId="549548127" sldId="263"/>
            <ac:spMk id="17" creationId="{74B36C7A-11AF-A0D9-7383-8571F35595C5}"/>
          </ac:spMkLst>
        </pc:spChg>
        <pc:spChg chg="add mod">
          <ac:chgData name="Monika Keřková" userId="6321dd81-7d0b-446b-8ac2-ed1f779b3acc" providerId="ADAL" clId="{32E75786-1DF0-4BAD-9B07-82FAB1C545CD}" dt="2026-09-03T15:53:56.256" v="578" actId="1076"/>
          <ac:spMkLst>
            <pc:docMk/>
            <pc:sldMk cId="549548127" sldId="263"/>
            <ac:spMk id="18" creationId="{E18F39D4-A6AB-3B94-C6F5-C9723F0D109E}"/>
          </ac:spMkLst>
        </pc:spChg>
        <pc:spChg chg="add mod">
          <ac:chgData name="Monika Keřková" userId="6321dd81-7d0b-446b-8ac2-ed1f779b3acc" providerId="ADAL" clId="{32E75786-1DF0-4BAD-9B07-82FAB1C545CD}" dt="2026-09-03T15:54:56.672" v="584" actId="208"/>
          <ac:spMkLst>
            <pc:docMk/>
            <pc:sldMk cId="549548127" sldId="263"/>
            <ac:spMk id="28" creationId="{FCAC807B-D24F-57EE-F2BE-32B22A3E259A}"/>
          </ac:spMkLst>
        </pc:spChg>
        <pc:spChg chg="add mod">
          <ac:chgData name="Monika Keřková" userId="6321dd81-7d0b-446b-8ac2-ed1f779b3acc" providerId="ADAL" clId="{32E75786-1DF0-4BAD-9B07-82FAB1C545CD}" dt="2026-09-03T15:55:09.080" v="586" actId="1076"/>
          <ac:spMkLst>
            <pc:docMk/>
            <pc:sldMk cId="549548127" sldId="263"/>
            <ac:spMk id="30" creationId="{9A84AD4F-2E14-F246-5473-76069224D5E5}"/>
          </ac:spMkLst>
        </pc:spChg>
        <pc:spChg chg="add mod">
          <ac:chgData name="Monika Keřková" userId="6321dd81-7d0b-446b-8ac2-ed1f779b3acc" providerId="ADAL" clId="{32E75786-1DF0-4BAD-9B07-82FAB1C545CD}" dt="2026-09-03T15:55:16.531" v="588" actId="1076"/>
          <ac:spMkLst>
            <pc:docMk/>
            <pc:sldMk cId="549548127" sldId="263"/>
            <ac:spMk id="32" creationId="{FFE314FC-6173-F866-6165-E91015AA1A03}"/>
          </ac:spMkLst>
        </pc:spChg>
      </pc:sldChg>
      <pc:sldChg chg="addSp delSp modSp add mod ord">
        <pc:chgData name="Monika Keřková" userId="6321dd81-7d0b-446b-8ac2-ed1f779b3acc" providerId="ADAL" clId="{32E75786-1DF0-4BAD-9B07-82FAB1C545CD}" dt="2026-09-10T08:06:28.710" v="2280" actId="6549"/>
        <pc:sldMkLst>
          <pc:docMk/>
          <pc:sldMk cId="3834508168" sldId="264"/>
        </pc:sldMkLst>
        <pc:spChg chg="mod">
          <ac:chgData name="Monika Keřková" userId="6321dd81-7d0b-446b-8ac2-ed1f779b3acc" providerId="ADAL" clId="{32E75786-1DF0-4BAD-9B07-82FAB1C545CD}" dt="2026-09-03T15:59:09.248" v="634" actId="20577"/>
          <ac:spMkLst>
            <pc:docMk/>
            <pc:sldMk cId="3834508168" sldId="264"/>
            <ac:spMk id="2" creationId="{23DDE16A-F05C-837A-44B8-0EDBFD599143}"/>
          </ac:spMkLst>
        </pc:spChg>
        <pc:spChg chg="mod">
          <ac:chgData name="Monika Keřková" userId="6321dd81-7d0b-446b-8ac2-ed1f779b3acc" providerId="ADAL" clId="{32E75786-1DF0-4BAD-9B07-82FAB1C545CD}" dt="2026-09-03T16:03:43.217" v="703" actId="14100"/>
          <ac:spMkLst>
            <pc:docMk/>
            <pc:sldMk cId="3834508168" sldId="264"/>
            <ac:spMk id="3" creationId="{719D6CD6-8236-FFB0-C8E1-A8A89DFC8883}"/>
          </ac:spMkLst>
        </pc:spChg>
        <pc:spChg chg="mod">
          <ac:chgData name="Monika Keřková" userId="6321dd81-7d0b-446b-8ac2-ed1f779b3acc" providerId="ADAL" clId="{32E75786-1DF0-4BAD-9B07-82FAB1C545CD}" dt="2026-09-10T08:06:24.576" v="2277" actId="6549"/>
          <ac:spMkLst>
            <pc:docMk/>
            <pc:sldMk cId="3834508168" sldId="264"/>
            <ac:spMk id="5" creationId="{20E59EB6-C3D8-31A9-807E-B02E4ED21F8E}"/>
          </ac:spMkLst>
        </pc:spChg>
        <pc:spChg chg="mod">
          <ac:chgData name="Monika Keřková" userId="6321dd81-7d0b-446b-8ac2-ed1f779b3acc" providerId="ADAL" clId="{32E75786-1DF0-4BAD-9B07-82FAB1C545CD}" dt="2026-09-10T08:06:28.710" v="2280" actId="6549"/>
          <ac:spMkLst>
            <pc:docMk/>
            <pc:sldMk cId="3834508168" sldId="264"/>
            <ac:spMk id="6" creationId="{D4F1EC8A-224F-B9C5-3C99-AD3C5937065C}"/>
          </ac:spMkLst>
        </pc:spChg>
        <pc:spChg chg="add mod">
          <ac:chgData name="Monika Keřková" userId="6321dd81-7d0b-446b-8ac2-ed1f779b3acc" providerId="ADAL" clId="{32E75786-1DF0-4BAD-9B07-82FAB1C545CD}" dt="2026-09-04T07:58:07.123" v="2027" actId="1076"/>
          <ac:spMkLst>
            <pc:docMk/>
            <pc:sldMk cId="3834508168" sldId="264"/>
            <ac:spMk id="8" creationId="{771ADAB5-6575-64B2-02A6-95861A8213F7}"/>
          </ac:spMkLst>
        </pc:spChg>
        <pc:spChg chg="add mod">
          <ac:chgData name="Monika Keřková" userId="6321dd81-7d0b-446b-8ac2-ed1f779b3acc" providerId="ADAL" clId="{32E75786-1DF0-4BAD-9B07-82FAB1C545CD}" dt="2026-09-04T07:58:23.894" v="2030" actId="1076"/>
          <ac:spMkLst>
            <pc:docMk/>
            <pc:sldMk cId="3834508168" sldId="264"/>
            <ac:spMk id="9" creationId="{9428B7AD-4C0A-469B-CBF0-973D76A65C5B}"/>
          </ac:spMkLst>
        </pc:spChg>
      </pc:sldChg>
      <pc:sldChg chg="delSp modSp add mod ord">
        <pc:chgData name="Monika Keřková" userId="6321dd81-7d0b-446b-8ac2-ed1f779b3acc" providerId="ADAL" clId="{32E75786-1DF0-4BAD-9B07-82FAB1C545CD}" dt="2026-09-10T08:22:49.843" v="2563"/>
        <pc:sldMkLst>
          <pc:docMk/>
          <pc:sldMk cId="1526817270" sldId="265"/>
        </pc:sldMkLst>
        <pc:spChg chg="mod">
          <ac:chgData name="Monika Keřková" userId="6321dd81-7d0b-446b-8ac2-ed1f779b3acc" providerId="ADAL" clId="{32E75786-1DF0-4BAD-9B07-82FAB1C545CD}" dt="2026-09-03T15:56:39.123" v="598" actId="20577"/>
          <ac:spMkLst>
            <pc:docMk/>
            <pc:sldMk cId="1526817270" sldId="265"/>
            <ac:spMk id="2" creationId="{163656AB-51C3-272B-8CD2-6AACA0B8CD3D}"/>
          </ac:spMkLst>
        </pc:spChg>
        <pc:spChg chg="mod">
          <ac:chgData name="Monika Keřková" userId="6321dd81-7d0b-446b-8ac2-ed1f779b3acc" providerId="ADAL" clId="{32E75786-1DF0-4BAD-9B07-82FAB1C545CD}" dt="2026-09-03T15:58:29.352" v="611" actId="27636"/>
          <ac:spMkLst>
            <pc:docMk/>
            <pc:sldMk cId="1526817270" sldId="265"/>
            <ac:spMk id="3" creationId="{1FDF9E6A-9B49-A7C5-4D95-CB5F4A44CFF0}"/>
          </ac:spMkLst>
        </pc:spChg>
        <pc:spChg chg="mod">
          <ac:chgData name="Monika Keřková" userId="6321dd81-7d0b-446b-8ac2-ed1f779b3acc" providerId="ADAL" clId="{32E75786-1DF0-4BAD-9B07-82FAB1C545CD}" dt="2026-09-10T08:02:20.618" v="2224" actId="20577"/>
          <ac:spMkLst>
            <pc:docMk/>
            <pc:sldMk cId="1526817270" sldId="265"/>
            <ac:spMk id="5" creationId="{A06FCEBE-616C-8853-5C9A-8511428CA4F4}"/>
          </ac:spMkLst>
        </pc:spChg>
        <pc:spChg chg="mod">
          <ac:chgData name="Monika Keřková" userId="6321dd81-7d0b-446b-8ac2-ed1f779b3acc" providerId="ADAL" clId="{32E75786-1DF0-4BAD-9B07-82FAB1C545CD}" dt="2026-09-10T08:02:25.989" v="2240" actId="6549"/>
          <ac:spMkLst>
            <pc:docMk/>
            <pc:sldMk cId="1526817270" sldId="265"/>
            <ac:spMk id="6" creationId="{D5FD6982-59BC-D66A-79D6-0153D22D48AB}"/>
          </ac:spMkLst>
        </pc:spChg>
      </pc:sldChg>
      <pc:sldChg chg="delSp modSp add mod ord">
        <pc:chgData name="Monika Keřková" userId="6321dd81-7d0b-446b-8ac2-ed1f779b3acc" providerId="ADAL" clId="{32E75786-1DF0-4BAD-9B07-82FAB1C545CD}" dt="2026-09-10T08:06:19.528" v="2274" actId="6549"/>
        <pc:sldMkLst>
          <pc:docMk/>
          <pc:sldMk cId="2677251708" sldId="266"/>
        </pc:sldMkLst>
        <pc:spChg chg="mod">
          <ac:chgData name="Monika Keřková" userId="6321dd81-7d0b-446b-8ac2-ed1f779b3acc" providerId="ADAL" clId="{32E75786-1DF0-4BAD-9B07-82FAB1C545CD}" dt="2026-09-03T16:06:27.063" v="749"/>
          <ac:spMkLst>
            <pc:docMk/>
            <pc:sldMk cId="2677251708" sldId="266"/>
            <ac:spMk id="2" creationId="{021DC9AC-50AE-AA28-9D50-433E98F64324}"/>
          </ac:spMkLst>
        </pc:spChg>
        <pc:spChg chg="mod">
          <ac:chgData name="Monika Keřková" userId="6321dd81-7d0b-446b-8ac2-ed1f779b3acc" providerId="ADAL" clId="{32E75786-1DF0-4BAD-9B07-82FAB1C545CD}" dt="2026-09-03T16:07:04.180" v="759" actId="123"/>
          <ac:spMkLst>
            <pc:docMk/>
            <pc:sldMk cId="2677251708" sldId="266"/>
            <ac:spMk id="3" creationId="{C0D32DD0-90E9-FCC5-0CFF-07DC81DC951A}"/>
          </ac:spMkLst>
        </pc:spChg>
        <pc:spChg chg="mod">
          <ac:chgData name="Monika Keřková" userId="6321dd81-7d0b-446b-8ac2-ed1f779b3acc" providerId="ADAL" clId="{32E75786-1DF0-4BAD-9B07-82FAB1C545CD}" dt="2026-09-10T08:06:13.883" v="2271" actId="20577"/>
          <ac:spMkLst>
            <pc:docMk/>
            <pc:sldMk cId="2677251708" sldId="266"/>
            <ac:spMk id="5" creationId="{B12E8CC8-0591-AAF9-9148-662388839604}"/>
          </ac:spMkLst>
        </pc:spChg>
        <pc:spChg chg="mod">
          <ac:chgData name="Monika Keřková" userId="6321dd81-7d0b-446b-8ac2-ed1f779b3acc" providerId="ADAL" clId="{32E75786-1DF0-4BAD-9B07-82FAB1C545CD}" dt="2026-09-10T08:06:19.528" v="2274" actId="6549"/>
          <ac:spMkLst>
            <pc:docMk/>
            <pc:sldMk cId="2677251708" sldId="266"/>
            <ac:spMk id="6" creationId="{FF5D9898-AC34-742D-2530-86A027893B04}"/>
          </ac:spMkLst>
        </pc:spChg>
      </pc:sldChg>
      <pc:sldChg chg="delSp modSp add del mod ord">
        <pc:chgData name="Monika Keřková" userId="6321dd81-7d0b-446b-8ac2-ed1f779b3acc" providerId="ADAL" clId="{32E75786-1DF0-4BAD-9B07-82FAB1C545CD}" dt="2026-09-10T08:04:03.680" v="2268" actId="47"/>
        <pc:sldMkLst>
          <pc:docMk/>
          <pc:sldMk cId="495472590" sldId="267"/>
        </pc:sldMkLst>
      </pc:sldChg>
      <pc:sldChg chg="delSp modSp add mod ord modCm">
        <pc:chgData name="Monika Keřková" userId="6321dd81-7d0b-446b-8ac2-ed1f779b3acc" providerId="ADAL" clId="{32E75786-1DF0-4BAD-9B07-82FAB1C545CD}" dt="2026-09-10T08:06:40.339" v="2286" actId="6549"/>
        <pc:sldMkLst>
          <pc:docMk/>
          <pc:sldMk cId="1329861615" sldId="268"/>
        </pc:sldMkLst>
        <pc:spChg chg="mod">
          <ac:chgData name="Monika Keřková" userId="6321dd81-7d0b-446b-8ac2-ed1f779b3acc" providerId="ADAL" clId="{32E75786-1DF0-4BAD-9B07-82FAB1C545CD}" dt="2026-09-03T16:09:56.851" v="839" actId="20577"/>
          <ac:spMkLst>
            <pc:docMk/>
            <pc:sldMk cId="1329861615" sldId="268"/>
            <ac:spMk id="2" creationId="{E15CFEA8-5DD5-FC90-AF87-D60C3561E120}"/>
          </ac:spMkLst>
        </pc:spChg>
        <pc:spChg chg="mod">
          <ac:chgData name="Monika Keřková" userId="6321dd81-7d0b-446b-8ac2-ed1f779b3acc" providerId="ADAL" clId="{32E75786-1DF0-4BAD-9B07-82FAB1C545CD}" dt="2026-09-04T12:20:15.251" v="2162" actId="20577"/>
          <ac:spMkLst>
            <pc:docMk/>
            <pc:sldMk cId="1329861615" sldId="268"/>
            <ac:spMk id="3" creationId="{78A8CF69-C8E7-4F9B-D7E2-7D25A18FEB6B}"/>
          </ac:spMkLst>
        </pc:spChg>
        <pc:spChg chg="mod">
          <ac:chgData name="Monika Keřková" userId="6321dd81-7d0b-446b-8ac2-ed1f779b3acc" providerId="ADAL" clId="{32E75786-1DF0-4BAD-9B07-82FAB1C545CD}" dt="2026-09-10T08:06:36.318" v="2283" actId="20577"/>
          <ac:spMkLst>
            <pc:docMk/>
            <pc:sldMk cId="1329861615" sldId="268"/>
            <ac:spMk id="5" creationId="{6484796C-CB5B-B11F-EA8D-5BF28D04C8EC}"/>
          </ac:spMkLst>
        </pc:spChg>
        <pc:spChg chg="mod">
          <ac:chgData name="Monika Keřková" userId="6321dd81-7d0b-446b-8ac2-ed1f779b3acc" providerId="ADAL" clId="{32E75786-1DF0-4BAD-9B07-82FAB1C545CD}" dt="2026-09-10T08:06:40.339" v="2286" actId="6549"/>
          <ac:spMkLst>
            <pc:docMk/>
            <pc:sldMk cId="1329861615" sldId="268"/>
            <ac:spMk id="6" creationId="{F510CC43-74C4-7971-35C0-C49C6D1ED37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32E75786-1DF0-4BAD-9B07-82FAB1C545CD}" dt="2026-09-04T12:20:15.251" v="2162" actId="20577"/>
              <pc2:cmMkLst xmlns:pc2="http://schemas.microsoft.com/office/powerpoint/2019/9/main/command">
                <pc:docMk/>
                <pc:sldMk cId="1329861615" sldId="268"/>
                <pc2:cmMk id="{0BBAB87C-22B3-4E98-9CA4-EFAB6BC11727}"/>
              </pc2:cmMkLst>
            </pc226:cmChg>
          </p:ext>
        </pc:extLst>
      </pc:sldChg>
      <pc:sldChg chg="addSp delSp modSp add del mod">
        <pc:chgData name="Monika Keřková" userId="6321dd81-7d0b-446b-8ac2-ed1f779b3acc" providerId="ADAL" clId="{32E75786-1DF0-4BAD-9B07-82FAB1C545CD}" dt="2026-09-10T08:03:06.042" v="2249" actId="47"/>
        <pc:sldMkLst>
          <pc:docMk/>
          <pc:sldMk cId="3860575419" sldId="269"/>
        </pc:sldMkLst>
      </pc:sldChg>
      <pc:sldChg chg="modSp add mod">
        <pc:chgData name="Monika Keřková" userId="6321dd81-7d0b-446b-8ac2-ed1f779b3acc" providerId="ADAL" clId="{32E75786-1DF0-4BAD-9B07-82FAB1C545CD}" dt="2026-09-10T08:24:55.803" v="2568" actId="113"/>
        <pc:sldMkLst>
          <pc:docMk/>
          <pc:sldMk cId="2426567328" sldId="271"/>
        </pc:sldMkLst>
        <pc:spChg chg="mod">
          <ac:chgData name="Monika Keřková" userId="6321dd81-7d0b-446b-8ac2-ed1f779b3acc" providerId="ADAL" clId="{32E75786-1DF0-4BAD-9B07-82FAB1C545CD}" dt="2026-09-10T08:24:55.803" v="2568" actId="113"/>
          <ac:spMkLst>
            <pc:docMk/>
            <pc:sldMk cId="2426567328" sldId="271"/>
            <ac:spMk id="3" creationId="{AF2B5F22-1EDA-4070-0597-D1532767EEE4}"/>
          </ac:spMkLst>
        </pc:spChg>
        <pc:spChg chg="mod">
          <ac:chgData name="Monika Keřková" userId="6321dd81-7d0b-446b-8ac2-ed1f779b3acc" providerId="ADAL" clId="{32E75786-1DF0-4BAD-9B07-82FAB1C545CD}" dt="2026-09-10T08:03:45.384" v="2264" actId="20577"/>
          <ac:spMkLst>
            <pc:docMk/>
            <pc:sldMk cId="2426567328" sldId="271"/>
            <ac:spMk id="5" creationId="{1D84975E-E9DE-F8C3-4919-831E07618355}"/>
          </ac:spMkLst>
        </pc:spChg>
        <pc:spChg chg="mod">
          <ac:chgData name="Monika Keřková" userId="6321dd81-7d0b-446b-8ac2-ed1f779b3acc" providerId="ADAL" clId="{32E75786-1DF0-4BAD-9B07-82FAB1C545CD}" dt="2026-09-10T08:03:50.224" v="2267" actId="6549"/>
          <ac:spMkLst>
            <pc:docMk/>
            <pc:sldMk cId="2426567328" sldId="271"/>
            <ac:spMk id="6" creationId="{8165BD75-C05A-4842-F9F3-BAD06FABC6D1}"/>
          </ac:spMkLst>
        </pc:spChg>
      </pc:sldChg>
      <pc:sldChg chg="modSp add mod">
        <pc:chgData name="Monika Keřková" userId="6321dd81-7d0b-446b-8ac2-ed1f779b3acc" providerId="ADAL" clId="{32E75786-1DF0-4BAD-9B07-82FAB1C545CD}" dt="2026-09-10T08:03:30.537" v="2261" actId="6549"/>
        <pc:sldMkLst>
          <pc:docMk/>
          <pc:sldMk cId="3477652050" sldId="272"/>
        </pc:sldMkLst>
        <pc:spChg chg="mod">
          <ac:chgData name="Monika Keřková" userId="6321dd81-7d0b-446b-8ac2-ed1f779b3acc" providerId="ADAL" clId="{32E75786-1DF0-4BAD-9B07-82FAB1C545CD}" dt="2026-09-03T16:26:51.453" v="1020" actId="20577"/>
          <ac:spMkLst>
            <pc:docMk/>
            <pc:sldMk cId="3477652050" sldId="272"/>
            <ac:spMk id="3" creationId="{A8FB7451-340A-9047-19C8-8EA037E3E36D}"/>
          </ac:spMkLst>
        </pc:spChg>
        <pc:spChg chg="mod">
          <ac:chgData name="Monika Keřková" userId="6321dd81-7d0b-446b-8ac2-ed1f779b3acc" providerId="ADAL" clId="{32E75786-1DF0-4BAD-9B07-82FAB1C545CD}" dt="2026-09-10T08:03:26.785" v="2258" actId="20577"/>
          <ac:spMkLst>
            <pc:docMk/>
            <pc:sldMk cId="3477652050" sldId="272"/>
            <ac:spMk id="5" creationId="{EC41CBBB-C4E0-3EA6-451B-C6EECA3F2158}"/>
          </ac:spMkLst>
        </pc:spChg>
        <pc:spChg chg="mod">
          <ac:chgData name="Monika Keřková" userId="6321dd81-7d0b-446b-8ac2-ed1f779b3acc" providerId="ADAL" clId="{32E75786-1DF0-4BAD-9B07-82FAB1C545CD}" dt="2026-09-10T08:03:30.537" v="2261" actId="6549"/>
          <ac:spMkLst>
            <pc:docMk/>
            <pc:sldMk cId="3477652050" sldId="272"/>
            <ac:spMk id="6" creationId="{481E0710-5673-67DB-8260-7937BDCC4833}"/>
          </ac:spMkLst>
        </pc:spChg>
      </pc:sldChg>
      <pc:sldChg chg="modSp add mod modCm">
        <pc:chgData name="Monika Keřková" userId="6321dd81-7d0b-446b-8ac2-ed1f779b3acc" providerId="ADAL" clId="{32E75786-1DF0-4BAD-9B07-82FAB1C545CD}" dt="2026-09-10T08:21:40.765" v="2553" actId="27636"/>
        <pc:sldMkLst>
          <pc:docMk/>
          <pc:sldMk cId="764835419" sldId="273"/>
        </pc:sldMkLst>
        <pc:spChg chg="mod">
          <ac:chgData name="Monika Keřková" userId="6321dd81-7d0b-446b-8ac2-ed1f779b3acc" providerId="ADAL" clId="{32E75786-1DF0-4BAD-9B07-82FAB1C545CD}" dt="2026-09-10T08:20:12.598" v="2511" actId="20577"/>
          <ac:spMkLst>
            <pc:docMk/>
            <pc:sldMk cId="764835419" sldId="273"/>
            <ac:spMk id="2" creationId="{5CC8C6D2-6094-394F-8279-637904356098}"/>
          </ac:spMkLst>
        </pc:spChg>
        <pc:spChg chg="mod">
          <ac:chgData name="Monika Keřková" userId="6321dd81-7d0b-446b-8ac2-ed1f779b3acc" providerId="ADAL" clId="{32E75786-1DF0-4BAD-9B07-82FAB1C545CD}" dt="2026-09-10T08:21:40.765" v="2553" actId="27636"/>
          <ac:spMkLst>
            <pc:docMk/>
            <pc:sldMk cId="764835419" sldId="273"/>
            <ac:spMk id="3" creationId="{22325CCD-1E7B-1BB4-8DEE-B36B442F9B36}"/>
          </ac:spMkLst>
        </pc:spChg>
        <pc:spChg chg="mod">
          <ac:chgData name="Monika Keřková" userId="6321dd81-7d0b-446b-8ac2-ed1f779b3acc" providerId="ADAL" clId="{32E75786-1DF0-4BAD-9B07-82FAB1C545CD}" dt="2026-09-10T08:03:16.029" v="2252" actId="20577"/>
          <ac:spMkLst>
            <pc:docMk/>
            <pc:sldMk cId="764835419" sldId="273"/>
            <ac:spMk id="5" creationId="{55EFB0DE-6CE9-A828-C178-58820E4FF81B}"/>
          </ac:spMkLst>
        </pc:spChg>
        <pc:spChg chg="mod">
          <ac:chgData name="Monika Keřková" userId="6321dd81-7d0b-446b-8ac2-ed1f779b3acc" providerId="ADAL" clId="{32E75786-1DF0-4BAD-9B07-82FAB1C545CD}" dt="2026-09-10T08:03:21.362" v="2255" actId="20577"/>
          <ac:spMkLst>
            <pc:docMk/>
            <pc:sldMk cId="764835419" sldId="273"/>
            <ac:spMk id="6" creationId="{D687793F-2EB8-2753-9E96-2B7362967FC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32E75786-1DF0-4BAD-9B07-82FAB1C545CD}" dt="2026-09-04T12:21:09.136" v="2168" actId="20577"/>
              <pc2:cmMkLst xmlns:pc2="http://schemas.microsoft.com/office/powerpoint/2019/9/main/command">
                <pc:docMk/>
                <pc:sldMk cId="764835419" sldId="273"/>
                <pc2:cmMk id="{F336FA23-0DF9-4F9B-B8CD-6FF52BBE9F21}"/>
              </pc2:cmMkLst>
            </pc226:cmChg>
          </p:ext>
        </pc:extLst>
      </pc:sldChg>
      <pc:sldChg chg="modSp add del mod">
        <pc:chgData name="Monika Keřková" userId="6321dd81-7d0b-446b-8ac2-ed1f779b3acc" providerId="ADAL" clId="{32E75786-1DF0-4BAD-9B07-82FAB1C545CD}" dt="2026-09-10T08:03:01.134" v="2248" actId="47"/>
        <pc:sldMkLst>
          <pc:docMk/>
          <pc:sldMk cId="3231704958" sldId="274"/>
        </pc:sldMkLst>
      </pc:sldChg>
      <pc:sldChg chg="modSp add del mod">
        <pc:chgData name="Monika Keřková" userId="6321dd81-7d0b-446b-8ac2-ed1f779b3acc" providerId="ADAL" clId="{32E75786-1DF0-4BAD-9B07-82FAB1C545CD}" dt="2026-09-10T08:02:58.469" v="2247" actId="47"/>
        <pc:sldMkLst>
          <pc:docMk/>
          <pc:sldMk cId="3258588876" sldId="275"/>
        </pc:sldMkLst>
      </pc:sldChg>
      <pc:sldChg chg="modSp add del mod">
        <pc:chgData name="Monika Keřková" userId="6321dd81-7d0b-446b-8ac2-ed1f779b3acc" providerId="ADAL" clId="{32E75786-1DF0-4BAD-9B07-82FAB1C545CD}" dt="2026-09-10T08:02:56.185" v="2246" actId="47"/>
        <pc:sldMkLst>
          <pc:docMk/>
          <pc:sldMk cId="882194525" sldId="276"/>
        </pc:sldMkLst>
      </pc:sldChg>
      <pc:sldChg chg="addSp delSp modSp add del mod">
        <pc:chgData name="Monika Keřková" userId="6321dd81-7d0b-446b-8ac2-ed1f779b3acc" providerId="ADAL" clId="{32E75786-1DF0-4BAD-9B07-82FAB1C545CD}" dt="2026-09-10T08:02:53.128" v="2245" actId="47"/>
        <pc:sldMkLst>
          <pc:docMk/>
          <pc:sldMk cId="1624627820" sldId="277"/>
        </pc:sldMkLst>
      </pc:sldChg>
      <pc:sldChg chg="modSp add del mod">
        <pc:chgData name="Monika Keřková" userId="6321dd81-7d0b-446b-8ac2-ed1f779b3acc" providerId="ADAL" clId="{32E75786-1DF0-4BAD-9B07-82FAB1C545CD}" dt="2026-09-10T08:02:10.813" v="2220" actId="2696"/>
        <pc:sldMkLst>
          <pc:docMk/>
          <pc:sldMk cId="1353153157" sldId="278"/>
        </pc:sldMkLst>
      </pc:sldChg>
      <pc:sldChg chg="modSp add del mod modCm">
        <pc:chgData name="Monika Keřková" userId="6321dd81-7d0b-446b-8ac2-ed1f779b3acc" providerId="ADAL" clId="{32E75786-1DF0-4BAD-9B07-82FAB1C545CD}" dt="2026-09-10T08:02:05.144" v="2219" actId="2696"/>
        <pc:sldMkLst>
          <pc:docMk/>
          <pc:sldMk cId="1063534256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onika Keřková" userId="6321dd81-7d0b-446b-8ac2-ed1f779b3acc" providerId="ADAL" clId="{32E75786-1DF0-4BAD-9B07-82FAB1C545CD}" dt="2026-09-04T12:21:52.774" v="2171" actId="6549"/>
              <pc2:cmMkLst xmlns:pc2="http://schemas.microsoft.com/office/powerpoint/2019/9/main/command">
                <pc:docMk/>
                <pc:sldMk cId="1063534256" sldId="279"/>
                <pc2:cmMk id="{2665FB9C-5E50-4B2D-ADD4-CAEBC102B438}"/>
              </pc2:cmMkLst>
            </pc226:cmChg>
            <pc226:cmChg xmlns:pc226="http://schemas.microsoft.com/office/powerpoint/2022/06/main/command" chg="mod">
              <pc226:chgData name="Monika Keřková" userId="6321dd81-7d0b-446b-8ac2-ed1f779b3acc" providerId="ADAL" clId="{32E75786-1DF0-4BAD-9B07-82FAB1C545CD}" dt="2026-09-04T12:21:52.774" v="2171" actId="6549"/>
              <pc2:cmMkLst xmlns:pc2="http://schemas.microsoft.com/office/powerpoint/2019/9/main/command">
                <pc:docMk/>
                <pc:sldMk cId="1063534256" sldId="279"/>
                <pc2:cmMk id="{F40A98FF-793A-4C8B-853A-B6243E08EB66}"/>
              </pc2:cmMkLst>
            </pc226:cmChg>
          </p:ext>
        </pc:extLst>
      </pc:sldChg>
      <pc:sldChg chg="modSp add del mod">
        <pc:chgData name="Monika Keřková" userId="6321dd81-7d0b-446b-8ac2-ed1f779b3acc" providerId="ADAL" clId="{32E75786-1DF0-4BAD-9B07-82FAB1C545CD}" dt="2026-09-10T08:01:58.017" v="2218" actId="2696"/>
        <pc:sldMkLst>
          <pc:docMk/>
          <pc:sldMk cId="1393567793" sldId="280"/>
        </pc:sldMkLst>
      </pc:sldChg>
      <pc:sldChg chg="modSp add mod">
        <pc:chgData name="Monika Keřková" userId="6321dd81-7d0b-446b-8ac2-ed1f779b3acc" providerId="ADAL" clId="{32E75786-1DF0-4BAD-9B07-82FAB1C545CD}" dt="2026-09-10T08:00:08.060" v="2190" actId="20577"/>
        <pc:sldMkLst>
          <pc:docMk/>
          <pc:sldMk cId="2769963696" sldId="281"/>
        </pc:sldMkLst>
        <pc:spChg chg="mod">
          <ac:chgData name="Monika Keřková" userId="6321dd81-7d0b-446b-8ac2-ed1f779b3acc" providerId="ADAL" clId="{32E75786-1DF0-4BAD-9B07-82FAB1C545CD}" dt="2026-09-10T08:00:00.160" v="2185" actId="20577"/>
          <ac:spMkLst>
            <pc:docMk/>
            <pc:sldMk cId="2769963696" sldId="281"/>
            <ac:spMk id="5" creationId="{2022D0DF-7849-BA03-568D-A00A1B7FB4C3}"/>
          </ac:spMkLst>
        </pc:spChg>
        <pc:spChg chg="mod">
          <ac:chgData name="Monika Keřková" userId="6321dd81-7d0b-446b-8ac2-ed1f779b3acc" providerId="ADAL" clId="{32E75786-1DF0-4BAD-9B07-82FAB1C545CD}" dt="2026-09-10T08:00:08.060" v="2190" actId="20577"/>
          <ac:spMkLst>
            <pc:docMk/>
            <pc:sldMk cId="2769963696" sldId="281"/>
            <ac:spMk id="6" creationId="{31880198-897B-6CCC-DC46-F8B98F06580A}"/>
          </ac:spMkLst>
        </pc:spChg>
      </pc:sldChg>
      <pc:sldChg chg="modSp add del mod">
        <pc:chgData name="Monika Keřková" userId="6321dd81-7d0b-446b-8ac2-ed1f779b3acc" providerId="ADAL" clId="{32E75786-1DF0-4BAD-9B07-82FAB1C545CD}" dt="2026-09-10T08:01:51.191" v="2217" actId="2696"/>
        <pc:sldMkLst>
          <pc:docMk/>
          <pc:sldMk cId="388958984" sldId="282"/>
        </pc:sldMkLst>
        <pc:spChg chg="mod">
          <ac:chgData name="Monika Keřková" userId="6321dd81-7d0b-446b-8ac2-ed1f779b3acc" providerId="ADAL" clId="{32E75786-1DF0-4BAD-9B07-82FAB1C545CD}" dt="2026-09-09T08:08:34.819" v="2175" actId="20577"/>
          <ac:spMkLst>
            <pc:docMk/>
            <pc:sldMk cId="388958984" sldId="282"/>
            <ac:spMk id="3" creationId="{C11C7D22-2DF4-C1E0-856F-5A1DBA39043D}"/>
          </ac:spMkLst>
        </pc:spChg>
      </pc:sldChg>
      <pc:sldChg chg="modSp add mod">
        <pc:chgData name="Monika Keřková" userId="6321dd81-7d0b-446b-8ac2-ed1f779b3acc" providerId="ADAL" clId="{32E75786-1DF0-4BAD-9B07-82FAB1C545CD}" dt="2026-09-10T08:18:39.258" v="2449" actId="12"/>
        <pc:sldMkLst>
          <pc:docMk/>
          <pc:sldMk cId="4234701885" sldId="282"/>
        </pc:sldMkLst>
        <pc:spChg chg="mod">
          <ac:chgData name="Monika Keřková" userId="6321dd81-7d0b-446b-8ac2-ed1f779b3acc" providerId="ADAL" clId="{32E75786-1DF0-4BAD-9B07-82FAB1C545CD}" dt="2026-09-10T08:18:39.258" v="2449" actId="12"/>
          <ac:spMkLst>
            <pc:docMk/>
            <pc:sldMk cId="4234701885" sldId="282"/>
            <ac:spMk id="3" creationId="{2B65C9DD-C7D2-C14E-BE05-17C701E9AC40}"/>
          </ac:spMkLst>
        </pc:spChg>
      </pc:sldChg>
      <pc:sldChg chg="modSp add mod">
        <pc:chgData name="Monika Keřková" userId="6321dd81-7d0b-446b-8ac2-ed1f779b3acc" providerId="ADAL" clId="{32E75786-1DF0-4BAD-9B07-82FAB1C545CD}" dt="2026-09-10T08:19:27.161" v="2472" actId="20577"/>
        <pc:sldMkLst>
          <pc:docMk/>
          <pc:sldMk cId="3042734355" sldId="283"/>
        </pc:sldMkLst>
        <pc:spChg chg="mod">
          <ac:chgData name="Monika Keřková" userId="6321dd81-7d0b-446b-8ac2-ed1f779b3acc" providerId="ADAL" clId="{32E75786-1DF0-4BAD-9B07-82FAB1C545CD}" dt="2026-09-10T08:19:27.161" v="2472" actId="20577"/>
          <ac:spMkLst>
            <pc:docMk/>
            <pc:sldMk cId="3042734355" sldId="283"/>
            <ac:spMk id="3" creationId="{57FE790A-CB42-005B-54A7-9414F314D43E}"/>
          </ac:spMkLst>
        </pc:spChg>
      </pc:sldChg>
      <pc:sldMasterChg chg="modSldLayout">
        <pc:chgData name="Monika Keřková" userId="6321dd81-7d0b-446b-8ac2-ed1f779b3acc" providerId="ADAL" clId="{32E75786-1DF0-4BAD-9B07-82FAB1C545CD}" dt="2026-09-10T08:01:17.726" v="2216"/>
        <pc:sldMasterMkLst>
          <pc:docMk/>
          <pc:sldMasterMk cId="2684364979" sldId="2147483648"/>
        </pc:sldMasterMkLst>
        <pc:sldLayoutChg chg="delSp modSp mod">
          <pc:chgData name="Monika Keřková" userId="6321dd81-7d0b-446b-8ac2-ed1f779b3acc" providerId="ADAL" clId="{32E75786-1DF0-4BAD-9B07-82FAB1C545CD}" dt="2026-09-04T09:15:06.763" v="2134" actId="478"/>
          <pc:sldLayoutMkLst>
            <pc:docMk/>
            <pc:sldMasterMk cId="2684364979" sldId="2147483648"/>
            <pc:sldLayoutMk cId="1819937744" sldId="2147483649"/>
          </pc:sldLayoutMkLst>
          <pc:spChg chg="mod topLvl">
            <ac:chgData name="Monika Keřková" userId="6321dd81-7d0b-446b-8ac2-ed1f779b3acc" providerId="ADAL" clId="{32E75786-1DF0-4BAD-9B07-82FAB1C545CD}" dt="2026-09-04T09:15:06.763" v="2134" actId="478"/>
            <ac:spMkLst>
              <pc:docMk/>
              <pc:sldMasterMk cId="2684364979" sldId="2147483648"/>
              <pc:sldLayoutMk cId="1819937744" sldId="2147483649"/>
              <ac:spMk id="6" creationId="{3C4CA24E-C6C0-C38A-57FB-8BCB88CEF559}"/>
            </ac:spMkLst>
          </pc:spChg>
        </pc:sldLayoutChg>
        <pc:sldLayoutChg chg="modSp">
          <pc:chgData name="Monika Keřková" userId="6321dd81-7d0b-446b-8ac2-ed1f779b3acc" providerId="ADAL" clId="{32E75786-1DF0-4BAD-9B07-82FAB1C545CD}" dt="2026-09-10T08:01:04.570" v="2213"/>
          <pc:sldLayoutMkLst>
            <pc:docMk/>
            <pc:sldMasterMk cId="2684364979" sldId="2147483648"/>
            <pc:sldLayoutMk cId="4130315968" sldId="2147483654"/>
          </pc:sldLayoutMkLst>
          <pc:spChg chg="mod">
            <ac:chgData name="Monika Keřková" userId="6321dd81-7d0b-446b-8ac2-ed1f779b3acc" providerId="ADAL" clId="{32E75786-1DF0-4BAD-9B07-82FAB1C545CD}" dt="2026-09-10T08:01:04.570" v="2213"/>
            <ac:spMkLst>
              <pc:docMk/>
              <pc:sldMasterMk cId="2684364979" sldId="2147483648"/>
              <pc:sldLayoutMk cId="4130315968" sldId="2147483654"/>
              <ac:spMk id="4" creationId="{28C26EFA-6E38-FF5D-15D8-1DDB27331839}"/>
            </ac:spMkLst>
          </pc:spChg>
        </pc:sldLayoutChg>
        <pc:sldLayoutChg chg="modSp">
          <pc:chgData name="Monika Keřková" userId="6321dd81-7d0b-446b-8ac2-ed1f779b3acc" providerId="ADAL" clId="{32E75786-1DF0-4BAD-9B07-82FAB1C545CD}" dt="2026-09-10T08:01:12.526" v="2215"/>
          <pc:sldLayoutMkLst>
            <pc:docMk/>
            <pc:sldMasterMk cId="2684364979" sldId="2147483648"/>
            <pc:sldLayoutMk cId="3426027793" sldId="2147483655"/>
          </pc:sldLayoutMkLst>
          <pc:spChg chg="mod">
            <ac:chgData name="Monika Keřková" userId="6321dd81-7d0b-446b-8ac2-ed1f779b3acc" providerId="ADAL" clId="{32E75786-1DF0-4BAD-9B07-82FAB1C545CD}" dt="2026-09-10T08:01:12.526" v="2215"/>
            <ac:spMkLst>
              <pc:docMk/>
              <pc:sldMasterMk cId="2684364979" sldId="2147483648"/>
              <pc:sldLayoutMk cId="3426027793" sldId="2147483655"/>
              <ac:spMk id="3" creationId="{6667EED1-57E1-1F99-9A8E-3117BE8093E9}"/>
            </ac:spMkLst>
          </pc:spChg>
        </pc:sldLayoutChg>
        <pc:sldLayoutChg chg="modSp mod">
          <pc:chgData name="Monika Keřková" userId="6321dd81-7d0b-446b-8ac2-ed1f779b3acc" providerId="ADAL" clId="{32E75786-1DF0-4BAD-9B07-82FAB1C545CD}" dt="2026-09-10T08:00:59.098" v="2212" actId="6549"/>
          <pc:sldLayoutMkLst>
            <pc:docMk/>
            <pc:sldMasterMk cId="2684364979" sldId="2147483648"/>
            <pc:sldLayoutMk cId="1418961940" sldId="2147483663"/>
          </pc:sldLayoutMkLst>
          <pc:spChg chg="mod">
            <ac:chgData name="Monika Keřková" userId="6321dd81-7d0b-446b-8ac2-ed1f779b3acc" providerId="ADAL" clId="{32E75786-1DF0-4BAD-9B07-82FAB1C545CD}" dt="2026-09-10T08:00:59.098" v="2212" actId="6549"/>
            <ac:spMkLst>
              <pc:docMk/>
              <pc:sldMasterMk cId="2684364979" sldId="2147483648"/>
              <pc:sldLayoutMk cId="1418961940" sldId="2147483663"/>
              <ac:spMk id="4" creationId="{25F888E2-12D4-EC6E-E2A7-F99A889F6525}"/>
            </ac:spMkLst>
          </pc:spChg>
        </pc:sldLayoutChg>
        <pc:sldLayoutChg chg="modSp">
          <pc:chgData name="Monika Keřková" userId="6321dd81-7d0b-446b-8ac2-ed1f779b3acc" providerId="ADAL" clId="{32E75786-1DF0-4BAD-9B07-82FAB1C545CD}" dt="2026-09-10T08:01:07.582" v="2214"/>
          <pc:sldLayoutMkLst>
            <pc:docMk/>
            <pc:sldMasterMk cId="2684364979" sldId="2147483648"/>
            <pc:sldLayoutMk cId="2956087140" sldId="2147483664"/>
          </pc:sldLayoutMkLst>
          <pc:spChg chg="mod">
            <ac:chgData name="Monika Keřková" userId="6321dd81-7d0b-446b-8ac2-ed1f779b3acc" providerId="ADAL" clId="{32E75786-1DF0-4BAD-9B07-82FAB1C545CD}" dt="2026-09-10T08:01:07.582" v="2214"/>
            <ac:spMkLst>
              <pc:docMk/>
              <pc:sldMasterMk cId="2684364979" sldId="2147483648"/>
              <pc:sldLayoutMk cId="2956087140" sldId="2147483664"/>
              <ac:spMk id="4" creationId="{28C26EFA-6E38-FF5D-15D8-1DDB27331839}"/>
            </ac:spMkLst>
          </pc:spChg>
        </pc:sldLayoutChg>
        <pc:sldLayoutChg chg="modSp">
          <pc:chgData name="Monika Keřková" userId="6321dd81-7d0b-446b-8ac2-ed1f779b3acc" providerId="ADAL" clId="{32E75786-1DF0-4BAD-9B07-82FAB1C545CD}" dt="2026-09-10T08:01:17.726" v="2216"/>
          <pc:sldLayoutMkLst>
            <pc:docMk/>
            <pc:sldMasterMk cId="2684364979" sldId="2147483648"/>
            <pc:sldLayoutMk cId="3142560594" sldId="2147483665"/>
          </pc:sldLayoutMkLst>
          <pc:spChg chg="mod">
            <ac:chgData name="Monika Keřková" userId="6321dd81-7d0b-446b-8ac2-ed1f779b3acc" providerId="ADAL" clId="{32E75786-1DF0-4BAD-9B07-82FAB1C545CD}" dt="2026-09-10T08:01:17.726" v="2216"/>
            <ac:spMkLst>
              <pc:docMk/>
              <pc:sldMasterMk cId="2684364979" sldId="2147483648"/>
              <pc:sldLayoutMk cId="3142560594" sldId="2147483665"/>
              <ac:spMk id="3" creationId="{6667EED1-57E1-1F99-9A8E-3117BE8093E9}"/>
            </ac:spMkLst>
          </pc:spChg>
        </pc:sldLayoutChg>
        <pc:sldLayoutChg chg="delSp modSp mod">
          <pc:chgData name="Monika Keřková" userId="6321dd81-7d0b-446b-8ac2-ed1f779b3acc" providerId="ADAL" clId="{32E75786-1DF0-4BAD-9B07-82FAB1C545CD}" dt="2026-09-04T09:15:38.473" v="2141" actId="478"/>
          <pc:sldLayoutMkLst>
            <pc:docMk/>
            <pc:sldMasterMk cId="2684364979" sldId="2147483648"/>
            <pc:sldLayoutMk cId="3809128980" sldId="2147483667"/>
          </pc:sldLayoutMkLst>
          <pc:spChg chg="mod topLvl">
            <ac:chgData name="Monika Keřková" userId="6321dd81-7d0b-446b-8ac2-ed1f779b3acc" providerId="ADAL" clId="{32E75786-1DF0-4BAD-9B07-82FAB1C545CD}" dt="2026-09-04T09:15:38.473" v="2141" actId="478"/>
            <ac:spMkLst>
              <pc:docMk/>
              <pc:sldMasterMk cId="2684364979" sldId="2147483648"/>
              <pc:sldLayoutMk cId="3809128980" sldId="2147483667"/>
              <ac:spMk id="7" creationId="{7FFE4F56-209F-9CF9-7278-40844A7954CC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FC1A321-22CB-DEA7-E5E8-B4A79C39E8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8570128-3D26-58DF-3D0A-CB00118351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0CD9-D39B-4600-9C3E-8CF0197F5D83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278167-ACFA-8365-6969-3F13DE5A44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E949DCD-195A-4813-751F-1EAF4BF6DC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2B516-FD76-4CB3-BAA6-F772BEDA2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02571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C8EE8-AAF6-48AB-BE2E-E03BD44C148F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5BD10-6A1F-41DC-8AC5-2CF733DD1F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3554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creativecommons.org/licenses/by/4.0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D3663C63-E224-9971-25F4-C18780340A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F7EC980-8746-8E67-A7B2-1CE72F3D6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pic>
        <p:nvPicPr>
          <p:cNvPr id="9" name="Obrázek 8" descr="Obsah obrázku skica, kruh, Grafika, kresba&#10;&#10;Popis byl vytvořen automaticky">
            <a:extLst>
              <a:ext uri="{FF2B5EF4-FFF2-40B4-BE49-F238E27FC236}">
                <a16:creationId xmlns:a16="http://schemas.microsoft.com/office/drawing/2014/main" id="{501E66A7-7224-720E-EFD9-ED51349D7B4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50" y="3204114"/>
            <a:ext cx="5579671" cy="3111044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EC7399E0-2F62-6456-DF96-9EDD856488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0520" y="1122363"/>
            <a:ext cx="10317480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17FE6420-BC78-69B7-2A56-6D20BDD1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" y="3602038"/>
            <a:ext cx="1031748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6" name="CC BY">
            <a:extLst>
              <a:ext uri="{FF2B5EF4-FFF2-40B4-BE49-F238E27FC236}">
                <a16:creationId xmlns:a16="http://schemas.microsoft.com/office/drawing/2014/main" id="{3C4CA24E-C6C0-C38A-57FB-8BCB88CEF559}"/>
              </a:ext>
            </a:extLst>
          </p:cNvPr>
          <p:cNvSpPr txBox="1"/>
          <p:nvPr/>
        </p:nvSpPr>
        <p:spPr>
          <a:xfrm>
            <a:off x="5972325" y="6308295"/>
            <a:ext cx="9239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Roboto Regular Light"/>
                <a:ea typeface="Roboto Regular Light"/>
                <a:cs typeface="Roboto Regular Light"/>
                <a:sym typeface="Roboto Regular Light"/>
              </a:defRPr>
            </a:lvl1pPr>
          </a:lstStyle>
          <a:p>
            <a:endParaRPr>
              <a:solidFill>
                <a:schemeClr val="bg1"/>
              </a:solidFill>
            </a:endParaRPr>
          </a:p>
        </p:txBody>
      </p:sp>
      <p:pic>
        <p:nvPicPr>
          <p:cNvPr id="13" name="Obrázek 12" descr="Obsah obrázku text, Písmo, snímek obrazovky, černá&#10;&#10;Obsah generovaný pomocí AI může být nesprávný.">
            <a:extLst>
              <a:ext uri="{FF2B5EF4-FFF2-40B4-BE49-F238E27FC236}">
                <a16:creationId xmlns:a16="http://schemas.microsoft.com/office/drawing/2014/main" id="{F7B027E9-5587-1652-8F6C-2220E9808A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216630"/>
            <a:ext cx="3639600" cy="468164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87B4454B-4B9A-CF36-F27A-E4743486DFC0}"/>
              </a:ext>
            </a:extLst>
          </p:cNvPr>
          <p:cNvSpPr txBox="1">
            <a:spLocks/>
          </p:cNvSpPr>
          <p:nvPr userDrawn="1"/>
        </p:nvSpPr>
        <p:spPr>
          <a:xfrm>
            <a:off x="7486125" y="6213320"/>
            <a:ext cx="4540591" cy="431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Quicksand" pitchFamily="2" charset="-18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/>
              <a:t>Open Science II</a:t>
            </a:r>
            <a:br>
              <a:rPr lang="cs-CZ" sz="1200"/>
            </a:br>
            <a:r>
              <a:rPr lang="cs-CZ" sz="1200" err="1"/>
              <a:t>Reg</a:t>
            </a:r>
            <a:r>
              <a:rPr lang="cs-CZ" sz="1200"/>
              <a:t>. č.: </a:t>
            </a:r>
            <a:r>
              <a:rPr lang="cs-CZ" sz="1200" b="0" i="0" kern="1200">
                <a:solidFill>
                  <a:schemeClr val="bg1"/>
                </a:solidFill>
                <a:effectLst/>
                <a:latin typeface="Quicksand" pitchFamily="2" charset="-18"/>
                <a:ea typeface="Roboto" panose="02000000000000000000" pitchFamily="2" charset="0"/>
                <a:cs typeface="+mn-cs"/>
              </a:rPr>
              <a:t>CZ.02.01.01/00/24_030/0015041</a:t>
            </a:r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1819937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F217AC-E533-C3E3-5C9B-1BDEEE31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BBC0-68FF-4B30-8F51-77B44AF91C58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7EED1-57E1-1F99-9A8E-3117BE80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91AC0D-EF7B-9AD4-76C4-ED888419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7A1BA9-8AD7-FF7E-3C31-212D5EBDC6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6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1CCFE7E-270F-C5A8-76DA-00CA2B66FA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FFBF36C-9D9A-7741-3262-B7CF4AB5CE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695" y="1122363"/>
            <a:ext cx="10403305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/>
              <a:t>Poděkování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AC2375E9-29A1-3416-A002-CDCE10104A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705" y="3602038"/>
            <a:ext cx="1039929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E: eosc2@ruk.cuni.cz	W: www.eosc.cz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75F85DE-BEBC-0F57-0C98-4294DAB6B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sp>
        <p:nvSpPr>
          <p:cNvPr id="7" name="CC BY">
            <a:extLst>
              <a:ext uri="{FF2B5EF4-FFF2-40B4-BE49-F238E27FC236}">
                <a16:creationId xmlns:a16="http://schemas.microsoft.com/office/drawing/2014/main" id="{7FFE4F56-209F-9CF9-7278-40844A7954CC}"/>
              </a:ext>
            </a:extLst>
          </p:cNvPr>
          <p:cNvSpPr txBox="1"/>
          <p:nvPr/>
        </p:nvSpPr>
        <p:spPr>
          <a:xfrm>
            <a:off x="5972325" y="6308295"/>
            <a:ext cx="9239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Roboto Regular Light"/>
                <a:ea typeface="Roboto Regular Light"/>
                <a:cs typeface="Roboto Regular Light"/>
                <a:sym typeface="Roboto Regular Light"/>
              </a:defRPr>
            </a:lvl1pPr>
          </a:lstStyle>
          <a:p>
            <a:endParaRPr>
              <a:solidFill>
                <a:schemeClr val="bg1"/>
              </a:solidFill>
            </a:endParaRPr>
          </a:p>
        </p:txBody>
      </p:sp>
      <p:pic>
        <p:nvPicPr>
          <p:cNvPr id="9" name="Obrázek 8" descr="Obsah obrázku text, Písmo, snímek obrazovky, černá&#10;&#10;Obsah generovaný pomocí AI může být nesprávný.">
            <a:extLst>
              <a:ext uri="{FF2B5EF4-FFF2-40B4-BE49-F238E27FC236}">
                <a16:creationId xmlns:a16="http://schemas.microsoft.com/office/drawing/2014/main" id="{D1E5C453-2E30-3F25-F58D-697D502F23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216630"/>
            <a:ext cx="3639600" cy="468164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433F4DEA-3AA3-8E41-A628-CE7E1F5D0FF9}"/>
              </a:ext>
            </a:extLst>
          </p:cNvPr>
          <p:cNvSpPr txBox="1">
            <a:spLocks/>
          </p:cNvSpPr>
          <p:nvPr userDrawn="1"/>
        </p:nvSpPr>
        <p:spPr>
          <a:xfrm>
            <a:off x="7486125" y="6213320"/>
            <a:ext cx="4540591" cy="431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Quicksand" pitchFamily="2" charset="-18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/>
              <a:t>Open Science II</a:t>
            </a:r>
            <a:br>
              <a:rPr lang="cs-CZ" sz="1200"/>
            </a:br>
            <a:r>
              <a:rPr lang="cs-CZ" sz="1200" err="1"/>
              <a:t>Reg</a:t>
            </a:r>
            <a:r>
              <a:rPr lang="cs-CZ" sz="1200"/>
              <a:t>. č.: </a:t>
            </a:r>
            <a:r>
              <a:rPr lang="cs-CZ" sz="1200" b="0" i="0" kern="1200">
                <a:solidFill>
                  <a:schemeClr val="bg1"/>
                </a:solidFill>
                <a:effectLst/>
                <a:latin typeface="Quicksand" pitchFamily="2" charset="-18"/>
                <a:ea typeface="Roboto" panose="02000000000000000000" pitchFamily="2" charset="0"/>
                <a:cs typeface="+mn-cs"/>
              </a:rPr>
              <a:t>CZ.02.01.01/00/24_030/0015041</a:t>
            </a:r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3809128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se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D5BC619-E0DF-BB8F-6164-CAF35D0C9C85}"/>
              </a:ext>
            </a:extLst>
          </p:cNvPr>
          <p:cNvSpPr>
            <a:spLocks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E4E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869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FFBF36C-9D9A-7741-3262-B7CF4AB5CE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695" y="1122363"/>
            <a:ext cx="10403305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Poděkování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AC2375E9-29A1-3416-A002-CDCE10104A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705" y="3602038"/>
            <a:ext cx="1039929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00869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E: eosc2@ruk.cuni.cz	W: www.eosc.cz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040FC14-0E3A-D331-285F-9D35AA1F62F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49687B13-573F-02FA-A4FE-7EE53C2494F6}"/>
              </a:ext>
            </a:extLst>
          </p:cNvPr>
          <p:cNvGrpSpPr/>
          <p:nvPr userDrawn="1"/>
        </p:nvGrpSpPr>
        <p:grpSpPr>
          <a:xfrm>
            <a:off x="5657665" y="6306112"/>
            <a:ext cx="876671" cy="279182"/>
            <a:chOff x="5657665" y="6295602"/>
            <a:chExt cx="876671" cy="279182"/>
          </a:xfrm>
        </p:grpSpPr>
        <p:pic>
          <p:nvPicPr>
            <p:cNvPr id="5" name="by-2-uprava_pro_EOSC_CZ.png">
              <a:hlinkClick r:id="rId3"/>
              <a:extLst>
                <a:ext uri="{FF2B5EF4-FFF2-40B4-BE49-F238E27FC236}">
                  <a16:creationId xmlns:a16="http://schemas.microsoft.com/office/drawing/2014/main" id="{F5BF7BD7-775A-AD2B-3F99-EE38C71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7665" y="6295602"/>
              <a:ext cx="269241" cy="26924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CC BY">
              <a:extLst>
                <a:ext uri="{FF2B5EF4-FFF2-40B4-BE49-F238E27FC236}">
                  <a16:creationId xmlns:a16="http://schemas.microsoft.com/office/drawing/2014/main" id="{C5CB208D-79CB-049A-F715-608A6A2A48AD}"/>
                </a:ext>
              </a:extLst>
            </p:cNvPr>
            <p:cNvSpPr txBox="1"/>
            <p:nvPr/>
          </p:nvSpPr>
          <p:spPr>
            <a:xfrm>
              <a:off x="5972325" y="6297785"/>
              <a:ext cx="562011" cy="2769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1200">
                  <a:solidFill>
                    <a:srgbClr val="FFFFFF"/>
                  </a:solidFill>
                  <a:latin typeface="Roboto Regular Light"/>
                  <a:ea typeface="Roboto Regular Light"/>
                  <a:cs typeface="Roboto Regular Light"/>
                  <a:sym typeface="Roboto Regular Light"/>
                </a:defRPr>
              </a:lvl1pPr>
            </a:lstStyle>
            <a:p>
              <a:r>
                <a:rPr>
                  <a:solidFill>
                    <a:srgbClr val="008691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</a:t>
              </a:r>
              <a:endParaRPr>
                <a:solidFill>
                  <a:srgbClr val="008691"/>
                </a:solidFill>
              </a:endParaRPr>
            </a:p>
          </p:txBody>
        </p:sp>
      </p:grpSp>
      <p:pic>
        <p:nvPicPr>
          <p:cNvPr id="8" name="Obrázek 7" descr="Obsah obrázku text, snímek obrazovky, Písmo, Grafika&#10;&#10;Obsah generovaný pomocí AI může být nesprávný.">
            <a:extLst>
              <a:ext uri="{FF2B5EF4-FFF2-40B4-BE49-F238E27FC236}">
                <a16:creationId xmlns:a16="http://schemas.microsoft.com/office/drawing/2014/main" id="{05558EED-09D1-8068-EAE2-2883DAA7DD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2" y="6216826"/>
            <a:ext cx="3358800" cy="467968"/>
          </a:xfrm>
          <a:prstGeom prst="rect">
            <a:avLst/>
          </a:prstGeom>
        </p:spPr>
      </p:pic>
      <p:sp>
        <p:nvSpPr>
          <p:cNvPr id="7" name="Podnadpis 2">
            <a:extLst>
              <a:ext uri="{FF2B5EF4-FFF2-40B4-BE49-F238E27FC236}">
                <a16:creationId xmlns:a16="http://schemas.microsoft.com/office/drawing/2014/main" id="{67D97771-B073-FABF-6026-D2C5AC85EE14}"/>
              </a:ext>
            </a:extLst>
          </p:cNvPr>
          <p:cNvSpPr txBox="1">
            <a:spLocks/>
          </p:cNvSpPr>
          <p:nvPr userDrawn="1"/>
        </p:nvSpPr>
        <p:spPr>
          <a:xfrm>
            <a:off x="7486125" y="6213320"/>
            <a:ext cx="4540591" cy="431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Quicksand" pitchFamily="2" charset="-18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>
                <a:solidFill>
                  <a:srgbClr val="008691"/>
                </a:solidFill>
              </a:rPr>
              <a:t>Open Science II</a:t>
            </a:r>
            <a:br>
              <a:rPr lang="cs-CZ" sz="1200">
                <a:solidFill>
                  <a:srgbClr val="008691"/>
                </a:solidFill>
              </a:rPr>
            </a:br>
            <a:r>
              <a:rPr lang="cs-CZ" sz="1200" err="1">
                <a:solidFill>
                  <a:srgbClr val="008691"/>
                </a:solidFill>
              </a:rPr>
              <a:t>Reg</a:t>
            </a:r>
            <a:r>
              <a:rPr lang="cs-CZ" sz="1200">
                <a:solidFill>
                  <a:srgbClr val="008691"/>
                </a:solidFill>
              </a:rPr>
              <a:t>. č.: </a:t>
            </a:r>
            <a:r>
              <a:rPr lang="cs-CZ" sz="1200" b="0" i="0" kern="1200">
                <a:solidFill>
                  <a:srgbClr val="008691"/>
                </a:solidFill>
                <a:effectLst/>
                <a:latin typeface="Quicksand" pitchFamily="2" charset="-18"/>
                <a:ea typeface="Roboto" panose="02000000000000000000" pitchFamily="2" charset="0"/>
                <a:cs typeface="+mn-cs"/>
              </a:rPr>
              <a:t>CZ.02.01.01/00/24_030/0015041</a:t>
            </a:r>
            <a:endParaRPr lang="cs-CZ" sz="1200">
              <a:solidFill>
                <a:srgbClr val="008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3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_se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4197B97-00D5-7578-467B-4E4DEB8D80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0679" y="-39757"/>
            <a:ext cx="12347493" cy="6945465"/>
          </a:xfrm>
          <a:prstGeom prst="rect">
            <a:avLst/>
          </a:prstGeom>
          <a:solidFill>
            <a:srgbClr val="E4E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869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EC7399E0-2F62-6456-DF96-9EDD856488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0520" y="1122363"/>
            <a:ext cx="10317480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17FE6420-BC78-69B7-2A56-6D20BDD1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" y="3602038"/>
            <a:ext cx="1031748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008691"/>
                </a:solidFill>
                <a:latin typeface="Quicksan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0F34AF73-CDF6-4C2A-6F41-85C33D96B44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50" y="3204114"/>
            <a:ext cx="5580172" cy="311104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8C80A43-FA43-6B96-8132-7EEF501CEDD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DD6F553D-8D3D-CC46-7D45-4D6D80589655}"/>
              </a:ext>
            </a:extLst>
          </p:cNvPr>
          <p:cNvGrpSpPr/>
          <p:nvPr userDrawn="1"/>
        </p:nvGrpSpPr>
        <p:grpSpPr>
          <a:xfrm>
            <a:off x="5657665" y="6306112"/>
            <a:ext cx="876671" cy="279182"/>
            <a:chOff x="5657665" y="6295602"/>
            <a:chExt cx="876671" cy="279182"/>
          </a:xfrm>
        </p:grpSpPr>
        <p:pic>
          <p:nvPicPr>
            <p:cNvPr id="6" name="by-2-uprava_pro_EOSC_CZ.png">
              <a:hlinkClick r:id="rId4"/>
              <a:extLst>
                <a:ext uri="{FF2B5EF4-FFF2-40B4-BE49-F238E27FC236}">
                  <a16:creationId xmlns:a16="http://schemas.microsoft.com/office/drawing/2014/main" id="{1AE3A342-58FD-9FE7-B2DC-11ED33C6A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7665" y="6295602"/>
              <a:ext cx="269241" cy="26924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" name="CC BY">
              <a:extLst>
                <a:ext uri="{FF2B5EF4-FFF2-40B4-BE49-F238E27FC236}">
                  <a16:creationId xmlns:a16="http://schemas.microsoft.com/office/drawing/2014/main" id="{89CAEB92-CDC4-B859-9D28-7D43337AD42D}"/>
                </a:ext>
              </a:extLst>
            </p:cNvPr>
            <p:cNvSpPr txBox="1"/>
            <p:nvPr/>
          </p:nvSpPr>
          <p:spPr>
            <a:xfrm>
              <a:off x="5972325" y="6297785"/>
              <a:ext cx="562011" cy="2769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1200">
                  <a:solidFill>
                    <a:srgbClr val="FFFFFF"/>
                  </a:solidFill>
                  <a:latin typeface="Roboto Regular Light"/>
                  <a:ea typeface="Roboto Regular Light"/>
                  <a:cs typeface="Roboto Regular Light"/>
                  <a:sym typeface="Roboto Regular Light"/>
                </a:defRPr>
              </a:lvl1pPr>
            </a:lstStyle>
            <a:p>
              <a:r>
                <a:rPr>
                  <a:solidFill>
                    <a:srgbClr val="008691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</a:t>
              </a:r>
              <a:endParaRPr>
                <a:solidFill>
                  <a:srgbClr val="008691"/>
                </a:solidFill>
              </a:endParaRPr>
            </a:p>
          </p:txBody>
        </p:sp>
      </p:grpSp>
      <p:pic>
        <p:nvPicPr>
          <p:cNvPr id="15" name="Obrázek 14" descr="Obsah obrázku text, snímek obrazovky, Písmo, Grafika&#10;&#10;Obsah generovaný pomocí AI může být nesprávný.">
            <a:extLst>
              <a:ext uri="{FF2B5EF4-FFF2-40B4-BE49-F238E27FC236}">
                <a16:creationId xmlns:a16="http://schemas.microsoft.com/office/drawing/2014/main" id="{CB862508-2EDD-A34E-F210-0902ECC2D7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2" y="6216826"/>
            <a:ext cx="3358800" cy="467968"/>
          </a:xfrm>
          <a:prstGeom prst="rect">
            <a:avLst/>
          </a:prstGeom>
        </p:spPr>
      </p:pic>
      <p:sp>
        <p:nvSpPr>
          <p:cNvPr id="8" name="Podnadpis 2">
            <a:extLst>
              <a:ext uri="{FF2B5EF4-FFF2-40B4-BE49-F238E27FC236}">
                <a16:creationId xmlns:a16="http://schemas.microsoft.com/office/drawing/2014/main" id="{45B8F59F-7C39-5664-85F7-4E8BC3F8ACA9}"/>
              </a:ext>
            </a:extLst>
          </p:cNvPr>
          <p:cNvSpPr txBox="1">
            <a:spLocks/>
          </p:cNvSpPr>
          <p:nvPr userDrawn="1"/>
        </p:nvSpPr>
        <p:spPr>
          <a:xfrm>
            <a:off x="7486125" y="6213320"/>
            <a:ext cx="4540591" cy="431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Quicksand" pitchFamily="2" charset="-18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>
                <a:solidFill>
                  <a:srgbClr val="008691"/>
                </a:solidFill>
              </a:rPr>
              <a:t>Open Science II</a:t>
            </a:r>
            <a:br>
              <a:rPr lang="cs-CZ" sz="1200">
                <a:solidFill>
                  <a:srgbClr val="008691"/>
                </a:solidFill>
              </a:rPr>
            </a:br>
            <a:r>
              <a:rPr lang="cs-CZ" sz="1200" err="1">
                <a:solidFill>
                  <a:srgbClr val="008691"/>
                </a:solidFill>
              </a:rPr>
              <a:t>Reg</a:t>
            </a:r>
            <a:r>
              <a:rPr lang="cs-CZ" sz="1200">
                <a:solidFill>
                  <a:srgbClr val="008691"/>
                </a:solidFill>
              </a:rPr>
              <a:t>. č.: </a:t>
            </a:r>
            <a:r>
              <a:rPr lang="cs-CZ" sz="1200" b="0" i="0" kern="1200">
                <a:solidFill>
                  <a:srgbClr val="008691"/>
                </a:solidFill>
                <a:effectLst/>
                <a:latin typeface="Quicksand" pitchFamily="2" charset="-18"/>
                <a:ea typeface="Roboto" panose="02000000000000000000" pitchFamily="2" charset="0"/>
                <a:cs typeface="+mn-cs"/>
              </a:rPr>
              <a:t>CZ.02.01.01/00/24_030/0015041</a:t>
            </a:r>
            <a:endParaRPr lang="cs-CZ" sz="1200">
              <a:solidFill>
                <a:srgbClr val="008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CFF74C-9CA6-D8E4-FC92-3CEF5A8C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FD31-A663-45F7-81EF-FEFDD9D53B6B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8B864E-2491-442D-F706-96A4E6DB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2335" y="6356349"/>
            <a:ext cx="6868291" cy="365125"/>
          </a:xfrm>
        </p:spPr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368394-7AF1-3132-0F31-8480895F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6E9D2F7-E67A-ED93-C050-4B2378695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96050996-159F-0AAD-4533-E82AF20E6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2308859"/>
            <a:ext cx="11003280" cy="38681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pic>
        <p:nvPicPr>
          <p:cNvPr id="11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F07133BC-B225-382D-4212-9E2837D6227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F7F8970B-6558-86A3-C504-28AEC639C4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CFF74C-9CA6-D8E4-FC92-3CEF5A8C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FD31-A663-45F7-81EF-FEFDD9D53B6B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8B864E-2491-442D-F706-96A4E6DB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368394-7AF1-3132-0F31-8480895F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6E9D2F7-E67A-ED93-C050-4B2378695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96050996-159F-0AAD-4533-E82AF20E6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2308859"/>
            <a:ext cx="11003280" cy="38681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90E833E-7596-6B57-BD82-BE855126D7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5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mod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7452CEA-2582-14D3-825E-6AF766492D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EE029DC5-42FF-EB0D-A618-904AC1D05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5B0DA878-FD5C-8936-50E2-9F0D97121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Zástupný obsah 3">
            <a:extLst>
              <a:ext uri="{FF2B5EF4-FFF2-40B4-BE49-F238E27FC236}">
                <a16:creationId xmlns:a16="http://schemas.microsoft.com/office/drawing/2014/main" id="{FF7C2F41-5440-BEEC-10A3-2CA41A4ED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3800" y="2276476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31EEF7B-7E09-88E6-7970-F16A03C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" y="173206"/>
            <a:ext cx="2843900" cy="584926"/>
          </a:xfrm>
          <a:prstGeom prst="rect">
            <a:avLst/>
          </a:prstGeom>
        </p:spPr>
      </p:pic>
      <p:sp>
        <p:nvSpPr>
          <p:cNvPr id="10" name="Zástupný symbol pro datum 3">
            <a:extLst>
              <a:ext uri="{FF2B5EF4-FFF2-40B4-BE49-F238E27FC236}">
                <a16:creationId xmlns:a16="http://schemas.microsoft.com/office/drawing/2014/main" id="{21066376-5407-B18F-D1AD-EE2630DE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DD6F7F18-D775-4140-8128-5795D730ECEA}" type="datetime4">
              <a:rPr lang="cs-CZ" smtClean="0"/>
              <a:pPr/>
              <a:t>10. září 2026</a:t>
            </a:fld>
            <a:endParaRPr lang="cs-CZ"/>
          </a:p>
        </p:txBody>
      </p:sp>
      <p:sp>
        <p:nvSpPr>
          <p:cNvPr id="12" name="Zástupný symbol pro zápatí 4">
            <a:extLst>
              <a:ext uri="{FF2B5EF4-FFF2-40B4-BE49-F238E27FC236}">
                <a16:creationId xmlns:a16="http://schemas.microsoft.com/office/drawing/2014/main" id="{04CEC002-D53F-5A10-5BCD-827162914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6114" y="6356349"/>
            <a:ext cx="6874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98E60916-DA80-C443-544D-5DC8A3F9D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295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EE029DC5-42FF-EB0D-A618-904AC1D05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5B0DA878-FD5C-8936-50E2-9F0D97121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Zástupný obsah 3">
            <a:extLst>
              <a:ext uri="{FF2B5EF4-FFF2-40B4-BE49-F238E27FC236}">
                <a16:creationId xmlns:a16="http://schemas.microsoft.com/office/drawing/2014/main" id="{FF7C2F41-5440-BEEC-10A3-2CA41A4ED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3800" y="2276476"/>
            <a:ext cx="5400000" cy="3900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D010AD4-036A-1835-01C8-33B22DD7935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DF9BB8AF-3CC2-5C06-EB73-888EC057C8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DD6F7F18-D775-4140-8128-5795D730ECEA}" type="datetime4">
              <a:rPr lang="cs-CZ" smtClean="0"/>
              <a:pPr/>
              <a:t>10. září 2026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25F888E2-12D4-EC6E-E2A7-F99A889F6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7283" y="6356349"/>
            <a:ext cx="6873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2. výzva Minizáměry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8F01BF90-CFE1-840F-E2A0-623BE505C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961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97E0779-63BA-06E7-BE55-A0E41103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B94B-B446-42A2-B73E-510471EE6F11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C26EFA-6E38-FF5D-15D8-1DDB2733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960B07-1828-9841-DA3D-B9941E90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DF6101-CF52-B70F-45D8-B5BC998B1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pic>
        <p:nvPicPr>
          <p:cNvPr id="8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660BB1BC-54D0-7880-407F-2DD882AF07D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E168EC34-C012-8C4C-70A7-4CFEC1BE8D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1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97E0779-63BA-06E7-BE55-A0E41103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B94B-B446-42A2-B73E-510471EE6F11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C26EFA-6E38-FF5D-15D8-1DDB2733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960B07-1828-9841-DA3D-B9941E90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DF6101-CF52-B70F-45D8-B5BC998B1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954157"/>
            <a:ext cx="11003280" cy="126425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008691"/>
                </a:solidFill>
                <a:latin typeface="Quicksand" pitchFamily="2" charset="-18"/>
              </a:defRPr>
            </a:lvl1pPr>
          </a:lstStyle>
          <a:p>
            <a:r>
              <a:rPr lang="cs-CZ"/>
              <a:t>Název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64ADD2D-0E67-8128-07DC-201AE9816F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8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_twin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F217AC-E533-C3E3-5C9B-1BDEEE31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BBC0-68FF-4B30-8F51-77B44AF91C58}" type="datetime4">
              <a:rPr lang="cs-CZ" smtClean="0"/>
              <a:t>10. září 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7EED1-57E1-1F99-9A8E-3117BE80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91AC0D-EF7B-9AD4-76C4-ED888419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Zástupný obsah 13" descr="Obsah obrázku Grafika, kruh, skica, umění&#10;&#10;Popis byl vytvořen automaticky">
            <a:extLst>
              <a:ext uri="{FF2B5EF4-FFF2-40B4-BE49-F238E27FC236}">
                <a16:creationId xmlns:a16="http://schemas.microsoft.com/office/drawing/2014/main" id="{5AFA8D9B-42F6-3AE2-928E-EFF571DAE42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88" y="3725762"/>
            <a:ext cx="4557514" cy="254089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5C965F9-C6AD-9A01-00D8-BCDD12E2139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79" y="176667"/>
            <a:ext cx="2855506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2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5C4F126-FD4B-3C9C-4D9C-AAE50483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vložíte nadpis.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78A123-5BB5-6FCE-3DE5-53CD12437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F35C03-7EA8-6D9D-3FF5-10B4CD9FA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9741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DD6F7F18-D775-4140-8128-5795D730ECEA}" type="datetime4">
              <a:rPr lang="cs-CZ" smtClean="0"/>
              <a:pPr/>
              <a:t>10. září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BFCCA0-D8CD-BAAE-FD2D-31019576B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7283" y="6356349"/>
            <a:ext cx="6873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DDE955-49F4-F904-E953-FDF537A43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20870" y="6356349"/>
            <a:ext cx="21913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1BEB06B-36ED-4173-BB9C-0A7D553622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36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54" r:id="rId7"/>
    <p:sldLayoutId id="2147483664" r:id="rId8"/>
    <p:sldLayoutId id="2147483655" r:id="rId9"/>
    <p:sldLayoutId id="2147483665" r:id="rId10"/>
    <p:sldLayoutId id="2147483667" r:id="rId11"/>
    <p:sldLayoutId id="214748366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Quicksand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.cz/projekty/open-science-ii/vyzva-c-2" TargetMode="External"/><Relationship Id="rId2" Type="http://schemas.openxmlformats.org/officeDocument/2006/relationships/hyperlink" Target="mailto:os2_minizamery@ruk.cuni.cz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osc.cz/projekty/open-science-ii/zadost-o-stanovisko-ps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241264-3AD3-B203-2223-41C895941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668" y="1600200"/>
            <a:ext cx="11704048" cy="2387600"/>
          </a:xfrm>
        </p:spPr>
        <p:txBody>
          <a:bodyPr>
            <a:normAutofit/>
          </a:bodyPr>
          <a:lstStyle/>
          <a:p>
            <a:pPr algn="ctr"/>
            <a:r>
              <a:rPr lang="cs-CZ" sz="4800" dirty="0">
                <a:latin typeface="Quicksand"/>
              </a:rPr>
              <a:t>2. výzva ke spolupráci Minizáměry </a:t>
            </a:r>
            <a:br>
              <a:rPr lang="cs-CZ" sz="4800" dirty="0">
                <a:latin typeface="Quicksand"/>
              </a:rPr>
            </a:br>
            <a:r>
              <a:rPr lang="cs-CZ" sz="4800" dirty="0">
                <a:latin typeface="Quicksand"/>
              </a:rPr>
              <a:t>Open Science II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E75397-D77A-21CA-B1BC-38BEEEEB6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" y="4233182"/>
            <a:ext cx="10317480" cy="10246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latin typeface="Quicksand"/>
                <a:ea typeface="Roboto"/>
              </a:rPr>
              <a:t>10. září 2026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3755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67C3D-C316-7D9F-D50A-F21E937A9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8C6D2-6094-394F-8279-63790435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Jednání PS EOSC k prezentaci výstupů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325CCD-1E7B-1BB4-8DEE-B36B442F9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1755058"/>
            <a:ext cx="11003280" cy="4421905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Hlasování o vydání Stanoviska předchází jednání relevantní PS EOSC CZ (prezenčně nebo on-line), na kterém budou moci být žadateli prezentovány výstupy jednotlivých </a:t>
            </a:r>
            <a:r>
              <a:rPr lang="cs-CZ" dirty="0" err="1"/>
              <a:t>minizáměrů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Prezentace výstupů není podmínkou pro vydání Stanoviska, ani předmětem hodnocení. O termínu tohoto jednání a možnosti prezentace výstupů budou žadatelé informováni ze strany relevantní PS EOSC CZ s dostatečným časovým předstihem. </a:t>
            </a:r>
          </a:p>
          <a:p>
            <a:pPr algn="just"/>
            <a:r>
              <a:rPr lang="cs-CZ" dirty="0"/>
              <a:t>Tato jednání musí proběhnout v rámci doby, která je pro posouzení výstupů stanovena (45 kalendářních dnů). </a:t>
            </a:r>
          </a:p>
          <a:p>
            <a:pPr lvl="1" algn="just">
              <a:spcBef>
                <a:spcPts val="1200"/>
              </a:spcBef>
            </a:pPr>
            <a:r>
              <a:rPr lang="cs-CZ" dirty="0">
                <a:solidFill>
                  <a:srgbClr val="FF0000"/>
                </a:solidFill>
              </a:rPr>
              <a:t>termín schůzky PS Humanitní vědy a umění: </a:t>
            </a:r>
            <a:r>
              <a:rPr lang="pl-PL" dirty="0">
                <a:solidFill>
                  <a:srgbClr val="FF0000"/>
                </a:solidFill>
              </a:rPr>
              <a:t>čtvrtek 24. 9. 2026 od 9 hod.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EFB0DE-6CE9-A828-C178-58820E4F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87793F-2EB8-2753-9E96-2B7362967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C32644-C62A-94E2-CD85-2438C0124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835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03012-34E2-FD63-0382-8E10A1859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32684-0EB7-F1D4-10DB-FB2F29926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Stanovisko PS EOSC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65C9DD-C7D2-C14E-BE05-17C701E9A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1755058"/>
            <a:ext cx="11003280" cy="44219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800" u="sng" dirty="0"/>
              <a:t>Relevantní PS EOSC CZ potvrzuje, že plánované výstupy </a:t>
            </a:r>
            <a:r>
              <a:rPr lang="cs-CZ" sz="1800" u="sng" dirty="0" err="1"/>
              <a:t>minizáměru</a:t>
            </a:r>
            <a:r>
              <a:rPr lang="cs-CZ" sz="1800" u="sng" dirty="0"/>
              <a:t>:</a:t>
            </a:r>
          </a:p>
          <a:p>
            <a:pPr marL="536575" algn="just"/>
            <a:r>
              <a:rPr lang="cs-CZ" sz="1800" dirty="0"/>
              <a:t>odpovídají zvolenému oborovému clusteru; </a:t>
            </a:r>
          </a:p>
          <a:p>
            <a:pPr marL="536575" algn="just"/>
            <a:r>
              <a:rPr lang="cs-CZ" sz="1800" dirty="0"/>
              <a:t>naplňují požadavky NDI; </a:t>
            </a:r>
          </a:p>
          <a:p>
            <a:pPr marL="536575" algn="just"/>
            <a:r>
              <a:rPr lang="cs-CZ" sz="1800" dirty="0"/>
              <a:t>rozvíjí nebo odpovídají na požadavky vědně-oborových EOSC komunit;</a:t>
            </a:r>
          </a:p>
          <a:p>
            <a:pPr marL="536575" algn="just"/>
            <a:r>
              <a:rPr lang="cs-CZ" sz="1800" dirty="0"/>
              <a:t>rozvíjí datově orientované výzkumné prostředí a přispívají k naplnění FAIR principů na straně žadatele;</a:t>
            </a:r>
          </a:p>
          <a:p>
            <a:pPr marL="536575" algn="just"/>
            <a:r>
              <a:rPr lang="cs-CZ" sz="1800" dirty="0"/>
              <a:t>odpovídají typovému výstupu z Katalogu výstupů, ke kterému je žadatel přiřadil.</a:t>
            </a:r>
          </a:p>
          <a:p>
            <a:pPr marL="0" indent="0" algn="just">
              <a:buNone/>
            </a:pPr>
            <a:r>
              <a:rPr lang="cs-CZ" sz="1800" dirty="0"/>
              <a:t>PS dále posuzuje stručný popis kritérií funkčnosti či rozsahu plánovaného výstupu, která budou formulována ve smyslu konkretizace obecných charakteristik typových výstupů v Katalogu výstupů ve vztahu k plánovanému výstupu.</a:t>
            </a:r>
          </a:p>
          <a:p>
            <a:pPr marL="0" indent="0" algn="just">
              <a:buNone/>
            </a:pPr>
            <a:r>
              <a:rPr lang="cs-CZ" sz="1800" dirty="0"/>
              <a:t>PS EOSC CZ se vyjadřuje k předložené žádosti ANO/NE ke každému výstupu, předloženému v rámci jednoho </a:t>
            </a:r>
            <a:r>
              <a:rPr lang="cs-CZ" sz="1800" dirty="0" err="1"/>
              <a:t>minizáměru</a:t>
            </a:r>
            <a:r>
              <a:rPr lang="cs-CZ" sz="1800" dirty="0"/>
              <a:t>. </a:t>
            </a:r>
          </a:p>
          <a:p>
            <a:pPr algn="just"/>
            <a:endParaRPr lang="cs-CZ" sz="1800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9B5881-6A7E-9F9C-9F35-313E55182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A7618A0-D73E-8C75-C1E1-A74BC8897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C0AE68-AF39-B356-081E-5378D79D7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70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90F0-084A-E791-6943-E4BE420CF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5E16B-442F-6864-AE26-64A1FEC5E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Stanovisko PS EOSC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FE790A-CB42-005B-54A7-9414F314D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1755058"/>
            <a:ext cx="11003280" cy="442190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Začátek hlasování je zvolen dle domluvy konkrétní pracovní skupiny. Oprávnění členové PS EOSC CZ mohou o stanovisku hlasovat po dobu </a:t>
            </a:r>
            <a:r>
              <a:rPr lang="cs-CZ" b="1" dirty="0"/>
              <a:t>5 pracovních dnů</a:t>
            </a:r>
            <a:r>
              <a:rPr lang="cs-CZ" dirty="0"/>
              <a:t>. Mohou vyjádřit kladné nebo záporné stanovisko nebo se hlasování zdržet.</a:t>
            </a:r>
          </a:p>
          <a:p>
            <a:pPr algn="just"/>
            <a:r>
              <a:rPr lang="cs-CZ" dirty="0"/>
              <a:t>Posuzování </a:t>
            </a:r>
            <a:r>
              <a:rPr lang="cs-CZ" dirty="0" err="1"/>
              <a:t>minizáměrů</a:t>
            </a:r>
            <a:r>
              <a:rPr lang="cs-CZ" dirty="0"/>
              <a:t> musí proběhnout po ukončení sběru žádostí o vydání stanoviska, tedy </a:t>
            </a:r>
            <a:r>
              <a:rPr lang="cs-CZ" b="1" dirty="0"/>
              <a:t>od 24. září 2026. </a:t>
            </a:r>
            <a:r>
              <a:rPr lang="cs-CZ" dirty="0"/>
              <a:t>Stanoviska PS EOSC CZ musejí být vydána </a:t>
            </a:r>
            <a:r>
              <a:rPr lang="cs-CZ" b="1" dirty="0"/>
              <a:t>nejpozději 7. listopadu 2026</a:t>
            </a:r>
            <a:r>
              <a:rPr lang="cs-CZ" dirty="0"/>
              <a:t>, aby stanovisko PS mohlo být přiloženo </a:t>
            </a:r>
            <a:br>
              <a:rPr lang="cs-CZ" dirty="0"/>
            </a:br>
            <a:r>
              <a:rPr lang="cs-CZ" dirty="0"/>
              <a:t>k žádosti o </a:t>
            </a:r>
            <a:r>
              <a:rPr lang="cs-CZ" dirty="0" err="1"/>
              <a:t>minizáměr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Stanoviska PS EOSC CZ obdrží všichni žadatelé zároveň napříč oborovými/ tematickými clustery.</a:t>
            </a:r>
            <a:endParaRPr lang="cs-CZ" sz="1800" dirty="0"/>
          </a:p>
          <a:p>
            <a:pPr algn="just"/>
            <a:r>
              <a:rPr lang="cs-CZ" b="1" dirty="0"/>
              <a:t>Žadatel může pokračovat v přípravě žádosti o </a:t>
            </a:r>
            <a:r>
              <a:rPr lang="cs-CZ" b="1" dirty="0" err="1"/>
              <a:t>minizáměr</a:t>
            </a:r>
            <a:r>
              <a:rPr lang="cs-CZ" b="1" dirty="0"/>
              <a:t> s jedním plánovaným výstupem pouze v případě, že pro tento výstup získal kladné stanovisko</a:t>
            </a:r>
            <a:r>
              <a:rPr lang="cs-CZ" dirty="0"/>
              <a:t>. V případě, že žadatel plánoval v </a:t>
            </a:r>
            <a:r>
              <a:rPr lang="cs-CZ" dirty="0" err="1"/>
              <a:t>minizáměru</a:t>
            </a:r>
            <a:r>
              <a:rPr lang="cs-CZ" dirty="0"/>
              <a:t> více výstupů, může pokračovat v přípravě žádosti </a:t>
            </a:r>
            <a:br>
              <a:rPr lang="cs-CZ" dirty="0"/>
            </a:br>
            <a:r>
              <a:rPr lang="cs-CZ" dirty="0"/>
              <a:t>o </a:t>
            </a:r>
            <a:r>
              <a:rPr lang="cs-CZ" dirty="0" err="1"/>
              <a:t>minizáměr</a:t>
            </a:r>
            <a:r>
              <a:rPr lang="cs-CZ" dirty="0"/>
              <a:t> pouze pro ty výstupy, pro které získal kladné stanovisko. 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A72D726-2D0B-6AF6-DE67-FB9B6321B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459D5B-170A-BFF8-CDB3-7B1CC42EB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1EE1AD-33DC-C0F0-0617-310AA972D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73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C426F-86EF-A1D4-F839-3508EB679B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Děkujeme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571688-0737-B7E1-FBA6-E0AA0B8294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>
                <a:hlinkClick r:id="rId2"/>
              </a:rPr>
              <a:t>os2_minizamery@ruk.cuni.cz</a:t>
            </a:r>
            <a:endParaRPr lang="cs-CZ"/>
          </a:p>
          <a:p>
            <a:r>
              <a:rPr lang="cs-CZ">
                <a:hlinkClick r:id="rId3"/>
              </a:rPr>
              <a:t>https://www.eosc.cz/projekty/open-science-ii/vyzva-c-2</a:t>
            </a:r>
            <a:r>
              <a:rPr lang="cs-CZ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796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3247F-A374-5541-96A1-CB89C8BE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D5E8FD-0944-AA86-B847-097C154D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Cíl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560AF0-3D57-5FCE-E62B-9ACD095DC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1" y="1586285"/>
            <a:ext cx="11003279" cy="3900488"/>
          </a:xfrm>
        </p:spPr>
        <p:txBody>
          <a:bodyPr>
            <a:normAutofit fontScale="92500"/>
          </a:bodyPr>
          <a:lstStyle/>
          <a:p>
            <a:endParaRPr lang="cs-CZ" dirty="0"/>
          </a:p>
          <a:p>
            <a:pPr marL="0" indent="0" algn="just">
              <a:buNone/>
            </a:pPr>
            <a:r>
              <a:rPr lang="cs-CZ" dirty="0"/>
              <a:t>Cílem výzvy je podpořit oborově specifické a mezioborové aktivity v rámci implementace iniciativy </a:t>
            </a:r>
            <a:r>
              <a:rPr lang="cs-CZ" dirty="0" err="1"/>
              <a:t>European</a:t>
            </a:r>
            <a:r>
              <a:rPr lang="cs-CZ" dirty="0"/>
              <a:t> Open Science Cloud2 (dále též „EOSC“) v ČR </a:t>
            </a:r>
            <a:br>
              <a:rPr lang="cs-CZ" dirty="0"/>
            </a:br>
            <a:r>
              <a:rPr lang="cs-CZ" dirty="0"/>
              <a:t>v souladu s koncepčním dokumentem „Architektura implementace EOSC v ČR3“. </a:t>
            </a:r>
          </a:p>
          <a:p>
            <a:pPr marL="0" indent="0" algn="just">
              <a:buNone/>
            </a:pPr>
            <a:r>
              <a:rPr lang="cs-CZ" dirty="0"/>
              <a:t>Cílem výzvy je zapojení širší cílové skupiny do aktivit projektu Open Science II, </a:t>
            </a:r>
            <a:br>
              <a:rPr lang="cs-CZ" dirty="0"/>
            </a:br>
            <a:r>
              <a:rPr lang="cs-CZ" dirty="0"/>
              <a:t>a to zejména do zajišťování </a:t>
            </a:r>
            <a:r>
              <a:rPr lang="cs-CZ" dirty="0" err="1"/>
              <a:t>FAIRifikace</a:t>
            </a:r>
            <a:r>
              <a:rPr lang="cs-CZ" dirty="0"/>
              <a:t> výzkumných dat, metadat a </a:t>
            </a:r>
            <a:r>
              <a:rPr lang="cs-CZ" dirty="0" err="1"/>
              <a:t>repozitářů</a:t>
            </a:r>
            <a:r>
              <a:rPr lang="cs-CZ" dirty="0"/>
              <a:t>, zajišťování standardizace/kompatibility a propojování systémů a dalších aktivit potřebných pro fungování NDI, a to prostřednictvím "</a:t>
            </a:r>
            <a:r>
              <a:rPr lang="cs-CZ" dirty="0" err="1"/>
              <a:t>minizáměrů</a:t>
            </a:r>
            <a:r>
              <a:rPr lang="cs-CZ" dirty="0"/>
              <a:t>", jež mohou být využívány jak subjekty příjemce a subjekty partnerů projektu, tak i dalšími subjekty mimo partnerství (souhrnně zapojenými institucemi).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22D0DF-7849-BA03-568D-A00A1B7FB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1880198-897B-6CCC-DC46-F8B98F065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B91A87-6E6E-2F49-5F3E-E80402EB2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9963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BF6A2-644F-A62C-B18A-1289A6BBD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A4B6E-54F4-AD9D-F5C6-583AE2FB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Harmonogram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D51B01-8129-4FCF-59E6-8B00D1BFF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3023860"/>
            <a:ext cx="11003280" cy="2884467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17. 8. 2026	Datum zveřejnění avíza výzvy na webových stránkách UK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1. 9. 2026	Datum vyhlášení výzvy, tj. zpřístupnění žádosti IS Věda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b="1" dirty="0">
                <a:latin typeface="Roboto"/>
                <a:ea typeface="Roboto"/>
                <a:cs typeface="Roboto"/>
              </a:rPr>
              <a:t>17. 8. 2026 - 23.9.2026	Časové rozmezí pro podání Žádosti o stanovisko PS EOSC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b="1" dirty="0">
                <a:latin typeface="Roboto"/>
                <a:ea typeface="Roboto"/>
                <a:cs typeface="Roboto"/>
              </a:rPr>
              <a:t>24.9.2026 – 7.11.2026	Časové rozmezí pro vydání Stanovisek PS EOSC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pl-PL" dirty="0">
                <a:latin typeface="Roboto"/>
                <a:ea typeface="Roboto"/>
                <a:cs typeface="Roboto"/>
              </a:rPr>
              <a:t>23. 11. 2026, 9:00 hodin	</a:t>
            </a:r>
            <a:r>
              <a:rPr lang="cs-CZ" dirty="0">
                <a:latin typeface="Roboto"/>
                <a:ea typeface="Roboto"/>
                <a:cs typeface="Roboto"/>
              </a:rPr>
              <a:t>Datum zahájení příjmu žádostí o minizáměry 	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30. 11. 2026, 13:00 hodin	Datum ukončení příjmu žádostí o minizáměry 	</a:t>
            </a: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1. 7. 2027 	Nejdřívější datum pro zahájení realizace </a:t>
            </a:r>
            <a:r>
              <a:rPr lang="cs-CZ" dirty="0" err="1">
                <a:latin typeface="Roboto"/>
                <a:ea typeface="Roboto"/>
                <a:cs typeface="Roboto"/>
              </a:rPr>
              <a:t>minizáměru</a:t>
            </a:r>
            <a:endParaRPr lang="cs-CZ" dirty="0">
              <a:cs typeface="Roboto" panose="02000000000000000000" pitchFamily="2" charset="0"/>
            </a:endParaRP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31. 12. 2028 	Nejzazší datum pro ukončení realizace </a:t>
            </a:r>
            <a:r>
              <a:rPr lang="cs-CZ" dirty="0" err="1">
                <a:latin typeface="Roboto"/>
                <a:ea typeface="Roboto"/>
                <a:cs typeface="Roboto"/>
              </a:rPr>
              <a:t>minizáměru</a:t>
            </a:r>
            <a:endParaRPr lang="cs-CZ" dirty="0">
              <a:latin typeface="Roboto"/>
              <a:ea typeface="Roboto"/>
              <a:cs typeface="Roboto"/>
            </a:endParaRPr>
          </a:p>
          <a:p>
            <a:pPr marL="0" indent="0" algn="just">
              <a:buNone/>
              <a:tabLst>
                <a:tab pos="3317875" algn="l"/>
              </a:tabLst>
            </a:pPr>
            <a:r>
              <a:rPr lang="cs-CZ" dirty="0">
                <a:latin typeface="Roboto"/>
                <a:ea typeface="Roboto"/>
                <a:cs typeface="Roboto"/>
              </a:rPr>
              <a:t>1. 7. 2027 – 31. 12. 2028 	Časová způsobilost výdajů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AFED9B-9C72-113F-80E1-DD9F09DDC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95C6FA-3265-EF2C-537A-31307575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199864-3F29-B7B9-B767-1CAC206DF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10" name="Šipka: dvojitá 9">
            <a:extLst>
              <a:ext uri="{FF2B5EF4-FFF2-40B4-BE49-F238E27FC236}">
                <a16:creationId xmlns:a16="http://schemas.microsoft.com/office/drawing/2014/main" id="{BA9618CC-2434-25C1-67BA-B48EC1BB45B5}"/>
              </a:ext>
            </a:extLst>
          </p:cNvPr>
          <p:cNvSpPr/>
          <p:nvPr/>
        </p:nvSpPr>
        <p:spPr>
          <a:xfrm>
            <a:off x="350520" y="2335040"/>
            <a:ext cx="11490962" cy="197916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D2A4269-F4A9-7144-325D-9CAE9B945001}"/>
              </a:ext>
            </a:extLst>
          </p:cNvPr>
          <p:cNvSpPr txBox="1"/>
          <p:nvPr/>
        </p:nvSpPr>
        <p:spPr>
          <a:xfrm>
            <a:off x="1792704" y="1938485"/>
            <a:ext cx="135685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/>
              <a:t>23. 9. 2026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4B36C7A-11AF-A0D9-7383-8571F35595C5}"/>
              </a:ext>
            </a:extLst>
          </p:cNvPr>
          <p:cNvSpPr txBox="1"/>
          <p:nvPr/>
        </p:nvSpPr>
        <p:spPr>
          <a:xfrm>
            <a:off x="5949271" y="1917040"/>
            <a:ext cx="15015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/>
              <a:t>23. 11. 2026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18F39D4-A6AB-3B94-C6F5-C9723F0D109E}"/>
              </a:ext>
            </a:extLst>
          </p:cNvPr>
          <p:cNvSpPr txBox="1"/>
          <p:nvPr/>
        </p:nvSpPr>
        <p:spPr>
          <a:xfrm>
            <a:off x="8173774" y="1919422"/>
            <a:ext cx="149188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/>
              <a:t>30. 11. 2026</a:t>
            </a:r>
          </a:p>
        </p:txBody>
      </p:sp>
      <p:sp>
        <p:nvSpPr>
          <p:cNvPr id="28" name="Hvězda: čtyřcípá 27">
            <a:extLst>
              <a:ext uri="{FF2B5EF4-FFF2-40B4-BE49-F238E27FC236}">
                <a16:creationId xmlns:a16="http://schemas.microsoft.com/office/drawing/2014/main" id="{FCAC807B-D24F-57EE-F2BE-32B22A3E259A}"/>
              </a:ext>
            </a:extLst>
          </p:cNvPr>
          <p:cNvSpPr/>
          <p:nvPr/>
        </p:nvSpPr>
        <p:spPr>
          <a:xfrm>
            <a:off x="2182761" y="2335040"/>
            <a:ext cx="288369" cy="197916"/>
          </a:xfrm>
          <a:prstGeom prst="star4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Hvězda: čtyřcípá 29">
            <a:extLst>
              <a:ext uri="{FF2B5EF4-FFF2-40B4-BE49-F238E27FC236}">
                <a16:creationId xmlns:a16="http://schemas.microsoft.com/office/drawing/2014/main" id="{9A84AD4F-2E14-F246-5473-76069224D5E5}"/>
              </a:ext>
            </a:extLst>
          </p:cNvPr>
          <p:cNvSpPr/>
          <p:nvPr/>
        </p:nvSpPr>
        <p:spPr>
          <a:xfrm>
            <a:off x="6628195" y="2319610"/>
            <a:ext cx="288369" cy="197916"/>
          </a:xfrm>
          <a:prstGeom prst="star4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Hvězda: čtyřcípá 31">
            <a:extLst>
              <a:ext uri="{FF2B5EF4-FFF2-40B4-BE49-F238E27FC236}">
                <a16:creationId xmlns:a16="http://schemas.microsoft.com/office/drawing/2014/main" id="{FFE314FC-6173-F866-6165-E91015AA1A03}"/>
              </a:ext>
            </a:extLst>
          </p:cNvPr>
          <p:cNvSpPr/>
          <p:nvPr/>
        </p:nvSpPr>
        <p:spPr>
          <a:xfrm>
            <a:off x="8708015" y="2335040"/>
            <a:ext cx="288369" cy="197916"/>
          </a:xfrm>
          <a:prstGeom prst="star4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F32B248-63C0-E771-FC04-E15485A7D4EB}"/>
              </a:ext>
            </a:extLst>
          </p:cNvPr>
          <p:cNvSpPr txBox="1"/>
          <p:nvPr/>
        </p:nvSpPr>
        <p:spPr>
          <a:xfrm>
            <a:off x="4303371" y="1917040"/>
            <a:ext cx="1260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7.11.2026</a:t>
            </a:r>
          </a:p>
        </p:txBody>
      </p:sp>
      <p:sp>
        <p:nvSpPr>
          <p:cNvPr id="9" name="Hvězda: čtyřcípá 8">
            <a:extLst>
              <a:ext uri="{FF2B5EF4-FFF2-40B4-BE49-F238E27FC236}">
                <a16:creationId xmlns:a16="http://schemas.microsoft.com/office/drawing/2014/main" id="{8AB46D88-0B4B-7294-74C6-0076FA5C9F7D}"/>
              </a:ext>
            </a:extLst>
          </p:cNvPr>
          <p:cNvSpPr/>
          <p:nvPr/>
        </p:nvSpPr>
        <p:spPr>
          <a:xfrm>
            <a:off x="4692559" y="2343467"/>
            <a:ext cx="288369" cy="197916"/>
          </a:xfrm>
          <a:prstGeom prst="star4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54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8CBB1-4741-1BB2-E083-7EFC2A1B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656AB-51C3-272B-8CD2-6AACA0B8C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Postup stanovení pořadí přijatých žádostí a určení okruhu žádostí zařazených do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DF9E6A-9B49-A7C5-4D95-CB5F4A44CF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11003280" cy="3900488"/>
          </a:xfrm>
        </p:spPr>
        <p:txBody>
          <a:bodyPr>
            <a:normAutofit fontScale="92500"/>
          </a:bodyPr>
          <a:lstStyle/>
          <a:p>
            <a:pPr algn="just"/>
            <a:r>
              <a:rPr lang="cs-CZ" sz="1800" dirty="0"/>
              <a:t>Po uplynutí lhůty pro podávání žádostí bude sestaven pořadník podaných žádostí. Pořadí žádostí se stanoví podle data a času jejich finálního podání v IS Věda. Rozhodující je datum a čas zaznamenaný informačním systémem. </a:t>
            </a:r>
            <a:r>
              <a:rPr lang="cs-CZ" sz="1800" b="1" dirty="0"/>
              <a:t>Do fáze hodnocení formálního a přijatelnosti budou zařazeny pouze žádosti, jejichž souhrnná požadovaná výše podpory, v pořadí podle data a času podání žádosti, nepřesáhne 150 % alokace výzvy.</a:t>
            </a:r>
          </a:p>
          <a:p>
            <a:pPr algn="just"/>
            <a:r>
              <a:rPr lang="cs-CZ" sz="1800" dirty="0"/>
              <a:t>Žádost, jejímž zařazením by došlo k překročení limitu 150 % alokace, nebude do hodnocení zařazena. Zařazení žádosti do další fáze hodnocení není nárokové a nezakládá nárok na poskytnutí podpory.</a:t>
            </a:r>
          </a:p>
          <a:p>
            <a:pPr algn="just"/>
            <a:r>
              <a:rPr lang="cs-CZ" sz="1800" dirty="0"/>
              <a:t>Žadatelé, jejichž žádosti budou zahrnuty do limitu 150 % alokace výzvy, budou o této skutečnosti vyrozuměni prostřednictvím IS Věda nejpozději do 3 pracovních dnů od data ukončení příjmu žádostí a jejich žádosti postoupí do hodnocení formálního a přijatelnosti.</a:t>
            </a:r>
          </a:p>
          <a:p>
            <a:pPr algn="just"/>
            <a:r>
              <a:rPr lang="cs-CZ" sz="1800" dirty="0"/>
              <a:t>Při vyřazení žádostí v hodnocení se pořadník podaných žádostí již nedoplňuje.</a:t>
            </a:r>
          </a:p>
          <a:p>
            <a:pPr algn="just"/>
            <a:r>
              <a:rPr lang="cs-CZ" sz="1800" dirty="0"/>
              <a:t>Žadatelé, jejichž žádosti nebudou zahrnuty do limitu 150 % alokace výzvy, nebudou dále hodnoceny a žadatelé budou vyrozuměni prostřednictvím IS Věda nejpozději do 3 pracovních dnů od data ukončení příjmu žádostí.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6FCEBE-616C-8853-5C9A-8511428C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FD6982-59BC-D66A-79D6-0153D22D4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5CA5FF-A926-6AB4-810D-25E8CDE61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81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15AFC-6EA4-B94A-9E51-23C80D435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DC9AC-50AE-AA28-9D50-433E98F6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Oprávnění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D32DD0-90E9-FCC5-0CFF-07DC81DC9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19" y="1873045"/>
            <a:ext cx="11003279" cy="4303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/>
              <a:t>Subjekty splňující definici organizace pro výzkum a šíření znalostí dle Rámce pro státní podporu výzkumu, vývoje a inovací (2022/C 414/01) s právní formou: </a:t>
            </a:r>
          </a:p>
          <a:p>
            <a:pPr algn="just"/>
            <a:r>
              <a:rPr lang="cs-CZ"/>
              <a:t>veřejné výzkumné instituce; </a:t>
            </a:r>
          </a:p>
          <a:p>
            <a:pPr algn="just"/>
            <a:r>
              <a:rPr lang="cs-CZ"/>
              <a:t>veřejné vysoké školy; </a:t>
            </a:r>
          </a:p>
          <a:p>
            <a:pPr algn="just"/>
            <a:r>
              <a:rPr lang="cs-CZ"/>
              <a:t>ostatní právnické osoby. </a:t>
            </a:r>
          </a:p>
          <a:p>
            <a:pPr algn="just"/>
            <a:endParaRPr lang="cs-CZ"/>
          </a:p>
          <a:p>
            <a:pPr marL="0" indent="0" algn="just">
              <a:buNone/>
            </a:pPr>
            <a:r>
              <a:rPr lang="cs-CZ"/>
              <a:t>Příjemce nebo partneři s finančním příspěvkem projektu Open Science II jsou taktéž oprávněnými žadateli této výzvy. 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2E8CC8-0591-AAF9-9148-66238883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5D9898-AC34-742D-2530-86A027893B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16286F-BCB1-5ED4-3CE7-94B5E0320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251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EA9CD-B998-AA2E-C7DE-0B030DCBB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DE16A-F05C-837A-44B8-0EDBFD59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Oprávněné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9D6CD6-8236-FFB0-C8E1-A8A89DFC8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1188" y="1734811"/>
            <a:ext cx="11003280" cy="11411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/>
              <a:t>Vytvoření výstupu/ů potřebných pro zajištění datově orientovaného výzkumného prostředí na straně žadatele </a:t>
            </a:r>
            <a:r>
              <a:rPr lang="cs-CZ" sz="1800" err="1"/>
              <a:t>minizáměru</a:t>
            </a:r>
            <a:r>
              <a:rPr lang="cs-CZ" sz="1800"/>
              <a:t>. </a:t>
            </a:r>
          </a:p>
          <a:p>
            <a:pPr marL="0" indent="0" algn="just">
              <a:buNone/>
            </a:pPr>
            <a:r>
              <a:rPr lang="cs-CZ" sz="1800"/>
              <a:t>Výstup/y </a:t>
            </a:r>
            <a:r>
              <a:rPr lang="cs-CZ" sz="1800" err="1"/>
              <a:t>minizáměru</a:t>
            </a:r>
            <a:r>
              <a:rPr lang="cs-CZ" sz="1800"/>
              <a:t> musí splňovat následující kritéria: </a:t>
            </a:r>
          </a:p>
          <a:p>
            <a:pPr marL="0" indent="0" algn="just">
              <a:buNone/>
            </a:pPr>
            <a:endParaRPr lang="cs-CZ" sz="180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E59EB6-C3D8-31A9-807E-B02E4ED21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F1EC8A-224F-B9C5-3C99-AD3C593706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A3819E-9940-AD84-469F-C68001BC6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771ADAB5-6575-64B2-02A6-95861A8213F7}"/>
              </a:ext>
            </a:extLst>
          </p:cNvPr>
          <p:cNvSpPr txBox="1">
            <a:spLocks/>
          </p:cNvSpPr>
          <p:nvPr/>
        </p:nvSpPr>
        <p:spPr>
          <a:xfrm>
            <a:off x="531188" y="2934926"/>
            <a:ext cx="5215767" cy="3604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1500"/>
              <a:t>Každý výstup musí odpovídat právě jednomu typovému výstupu (sloupec specifikace výstupu) z Katalogu výstupů (viz příloha č. 2 výzvy)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500"/>
              <a:t>Každý výstup: </a:t>
            </a:r>
          </a:p>
          <a:p>
            <a:pPr algn="just"/>
            <a:r>
              <a:rPr lang="cs-CZ" sz="1500"/>
              <a:t>musí splňovat požadavky Národní datové infrastruktury (NDI); </a:t>
            </a:r>
          </a:p>
          <a:p>
            <a:pPr algn="just"/>
            <a:r>
              <a:rPr lang="cs-CZ" sz="1500"/>
              <a:t>rozvíjí nebo odpovídá na požadavky vědně-oborových EOSC komunit; a </a:t>
            </a:r>
          </a:p>
          <a:p>
            <a:pPr algn="just"/>
            <a:r>
              <a:rPr lang="cs-CZ" sz="1500"/>
              <a:t>rozvíjí datově orientované výzkumné prostředí a přispívá k naplnění FAIR principů na straně žadatele. </a:t>
            </a:r>
          </a:p>
          <a:p>
            <a:pPr algn="just"/>
            <a:endParaRPr lang="cs-CZ" sz="150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428B7AD-4C0A-469B-CBF0-973D76A65C5B}"/>
              </a:ext>
            </a:extLst>
          </p:cNvPr>
          <p:cNvSpPr txBox="1">
            <a:spLocks/>
          </p:cNvSpPr>
          <p:nvPr/>
        </p:nvSpPr>
        <p:spPr>
          <a:xfrm>
            <a:off x="6221581" y="2934926"/>
            <a:ext cx="5690678" cy="3273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/>
              <a:t>Musí být vytvářen/y výhradně pro jeden z následujících oborových/tematických clusterů: </a:t>
            </a:r>
          </a:p>
          <a:p>
            <a:pPr algn="just"/>
            <a:r>
              <a:rPr lang="cs-CZ"/>
              <a:t>Bio/zdraví/potraviny; </a:t>
            </a:r>
          </a:p>
          <a:p>
            <a:pPr algn="just"/>
            <a:r>
              <a:rPr lang="cs-CZ"/>
              <a:t>Materiálové vědy a technologie; </a:t>
            </a:r>
          </a:p>
          <a:p>
            <a:pPr algn="just"/>
            <a:r>
              <a:rPr lang="cs-CZ"/>
              <a:t>Data management pro umělou inteligenci a strojové učení; </a:t>
            </a:r>
          </a:p>
          <a:p>
            <a:pPr algn="just"/>
            <a:r>
              <a:rPr lang="cs-CZ"/>
              <a:t>Sociální vědy; </a:t>
            </a:r>
          </a:p>
          <a:p>
            <a:pPr algn="just"/>
            <a:r>
              <a:rPr lang="cs-CZ"/>
              <a:t>Fyzikální vědy; </a:t>
            </a:r>
          </a:p>
          <a:p>
            <a:pPr algn="just"/>
            <a:r>
              <a:rPr lang="cs-CZ"/>
              <a:t>Humanitní vědy a umění; </a:t>
            </a:r>
          </a:p>
          <a:p>
            <a:pPr algn="just"/>
            <a:r>
              <a:rPr lang="cs-CZ"/>
              <a:t>Environmentální vědy; </a:t>
            </a:r>
          </a:p>
          <a:p>
            <a:pPr algn="just"/>
            <a:r>
              <a:rPr lang="cs-CZ"/>
              <a:t>Citlivá data. </a:t>
            </a:r>
          </a:p>
        </p:txBody>
      </p:sp>
    </p:spTree>
    <p:extLst>
      <p:ext uri="{BB962C8B-B14F-4D97-AF65-F5344CB8AC3E}">
        <p14:creationId xmlns:p14="http://schemas.microsoft.com/office/powerpoint/2010/main" val="3834508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6E8FD-0531-8AEF-7F02-3B555E85E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5CFEA8-5DD5-FC90-AF87-D60C3561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Forma podpory a věcná způsobilost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A8CF69-C8E7-4F9B-D7E2-7D25A18F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19" y="1873045"/>
            <a:ext cx="11003279" cy="4303918"/>
          </a:xfrm>
        </p:spPr>
        <p:txBody>
          <a:bodyPr>
            <a:normAutofit fontScale="85000" lnSpcReduction="20000"/>
          </a:bodyPr>
          <a:lstStyle/>
          <a:p>
            <a:pPr algn="just">
              <a:tabLst>
                <a:tab pos="5205413" algn="l"/>
              </a:tabLst>
            </a:pPr>
            <a:r>
              <a:rPr lang="cs-CZ"/>
              <a:t>Alokace výzvy	77 265 600 Kč 	</a:t>
            </a:r>
          </a:p>
          <a:p>
            <a:pPr algn="just">
              <a:tabLst>
                <a:tab pos="5205413" algn="l"/>
              </a:tabLst>
            </a:pPr>
            <a:r>
              <a:rPr lang="cs-CZ"/>
              <a:t>Min. výše CZV na </a:t>
            </a:r>
            <a:r>
              <a:rPr lang="cs-CZ" err="1"/>
              <a:t>minizáměr</a:t>
            </a:r>
            <a:r>
              <a:rPr lang="cs-CZ"/>
              <a:t>	300 000 Kč 	</a:t>
            </a:r>
          </a:p>
          <a:p>
            <a:pPr algn="just">
              <a:tabLst>
                <a:tab pos="5205413" algn="l"/>
              </a:tabLst>
            </a:pPr>
            <a:r>
              <a:rPr lang="cs-CZ"/>
              <a:t>Max. výše CZV na </a:t>
            </a:r>
            <a:r>
              <a:rPr lang="cs-CZ" err="1"/>
              <a:t>minizáměr</a:t>
            </a:r>
            <a:r>
              <a:rPr lang="cs-CZ"/>
              <a:t>	4 500 000 Kč 	</a:t>
            </a:r>
          </a:p>
          <a:p>
            <a:pPr algn="just">
              <a:tabLst>
                <a:tab pos="5205413" algn="l"/>
              </a:tabLst>
            </a:pPr>
            <a:r>
              <a:rPr lang="pt-BR"/>
              <a:t>Způsob financování</a:t>
            </a:r>
            <a:r>
              <a:rPr lang="cs-CZ"/>
              <a:t>	</a:t>
            </a:r>
            <a:r>
              <a:rPr lang="pt-BR"/>
              <a:t>Ex – post financování 	</a:t>
            </a:r>
            <a:endParaRPr lang="cs-CZ"/>
          </a:p>
          <a:p>
            <a:pPr algn="just">
              <a:tabLst>
                <a:tab pos="5205413" algn="l"/>
              </a:tabLst>
            </a:pPr>
            <a:r>
              <a:rPr lang="cs-CZ"/>
              <a:t>Výše spolufinancování	10 % CZV</a:t>
            </a:r>
          </a:p>
          <a:p>
            <a:pPr algn="just">
              <a:tabLst>
                <a:tab pos="5205413" algn="l"/>
              </a:tabLst>
            </a:pPr>
            <a:r>
              <a:rPr lang="cs-CZ"/>
              <a:t>Min. délka realizace </a:t>
            </a:r>
            <a:r>
              <a:rPr lang="cs-CZ" err="1"/>
              <a:t>minizáměru</a:t>
            </a:r>
            <a:r>
              <a:rPr lang="cs-CZ"/>
              <a:t>	6 týdnů 	</a:t>
            </a:r>
          </a:p>
          <a:p>
            <a:pPr algn="just">
              <a:tabLst>
                <a:tab pos="5205413" algn="l"/>
              </a:tabLst>
            </a:pPr>
            <a:r>
              <a:rPr lang="cs-CZ"/>
              <a:t>Max. délka realizace </a:t>
            </a:r>
            <a:r>
              <a:rPr lang="cs-CZ" err="1"/>
              <a:t>minizáměru</a:t>
            </a:r>
            <a:r>
              <a:rPr lang="cs-CZ"/>
              <a:t>	18 měsíců 	</a:t>
            </a:r>
          </a:p>
          <a:p>
            <a:pPr algn="just">
              <a:tabLst>
                <a:tab pos="5205413" algn="l"/>
              </a:tabLst>
            </a:pPr>
            <a:endParaRPr lang="pt-BR"/>
          </a:p>
          <a:p>
            <a:pPr marL="0" indent="0" algn="just">
              <a:buNone/>
            </a:pPr>
            <a:r>
              <a:rPr lang="cs-CZ"/>
              <a:t>Finanční prostředky nelze poskytnout, pokud byl/y výstup/y </a:t>
            </a:r>
            <a:r>
              <a:rPr lang="cs-CZ" err="1"/>
              <a:t>minizáměru</a:t>
            </a:r>
            <a:r>
              <a:rPr lang="cs-CZ"/>
              <a:t> dokončen/y nebo plně proveden/y před nejdřívějším možným datem zahájení realizace </a:t>
            </a:r>
            <a:r>
              <a:rPr lang="cs-CZ" err="1"/>
              <a:t>minizáměru</a:t>
            </a:r>
            <a:r>
              <a:rPr lang="cs-CZ"/>
              <a:t>, tj. před 1. 7. 2027, a to bez ohledu na to, zda žadatel provedl všechny související platby či nikoli. </a:t>
            </a:r>
          </a:p>
          <a:p>
            <a:pPr marL="0" indent="0" algn="just">
              <a:buNone/>
            </a:pPr>
            <a:r>
              <a:rPr lang="cs-CZ"/>
              <a:t>Věcná způsobilost výdajů je dána definicí oprávněných aktivit a cílů výzvy. 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84796C-CB5B-B11F-EA8D-5BF28D04C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10CC43-74C4-7971-35C0-C49C6D1ED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26928A-0009-0AA5-F4E2-C61C7A89F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86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B650D-9A6D-96B1-5D0F-09B7A78C7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086570-2146-6BCA-78C2-7292C848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Žádost o stanovisko PS EOSC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B5F22-1EDA-4070-0597-D1532767E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2276475"/>
            <a:ext cx="11003280" cy="3900488"/>
          </a:xfrm>
        </p:spPr>
        <p:txBody>
          <a:bodyPr/>
          <a:lstStyle/>
          <a:p>
            <a:pPr algn="just"/>
            <a:r>
              <a:rPr lang="cs-CZ" b="1" dirty="0"/>
              <a:t>K žádosti o </a:t>
            </a:r>
            <a:r>
              <a:rPr lang="cs-CZ" b="1" dirty="0" err="1"/>
              <a:t>minizáměr</a:t>
            </a:r>
            <a:r>
              <a:rPr lang="cs-CZ" b="1" dirty="0"/>
              <a:t> musí být doloženo kladné stanovisko příslušné oborové/tematické pracovní skupiny Iniciativy EOSC CZ </a:t>
            </a:r>
            <a:r>
              <a:rPr lang="cs-CZ" dirty="0"/>
              <a:t>na základě Žádosti </a:t>
            </a:r>
            <a:br>
              <a:rPr lang="cs-CZ" dirty="0"/>
            </a:br>
            <a:r>
              <a:rPr lang="cs-CZ" dirty="0"/>
              <a:t>o vydání stanoviska do této výzvy</a:t>
            </a:r>
            <a:r>
              <a:rPr lang="cs-CZ" b="1" dirty="0"/>
              <a:t>. </a:t>
            </a:r>
          </a:p>
          <a:p>
            <a:pPr algn="just"/>
            <a:r>
              <a:rPr lang="cs-CZ" dirty="0"/>
              <a:t>Vzor stanoviska uveden v příloze č. 7 výzvy. Blíže viz Metodika pro žadatele </a:t>
            </a:r>
            <a:br>
              <a:rPr lang="cs-CZ" dirty="0"/>
            </a:br>
            <a:r>
              <a:rPr lang="cs-CZ" dirty="0"/>
              <a:t>a zapojené instituce, kapitola 4.8.1. </a:t>
            </a:r>
          </a:p>
          <a:p>
            <a:pPr algn="just"/>
            <a:r>
              <a:rPr lang="cs-CZ" b="1" dirty="0"/>
              <a:t>Žádost o vydání stanoviska nelze po jejím odeslání Sekretariátu EOSC CZ již nijak upravovat/doplňovat. </a:t>
            </a:r>
            <a:r>
              <a:rPr lang="cs-CZ" dirty="0"/>
              <a:t> 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84975E-E9DE-F8C3-4919-831E0761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65BD75-C05A-4842-F9F3-BAD06FABC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129EAA-0FF1-7A4D-16BB-4D253E6BF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567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00034-7E20-EEF0-81B3-4FB493805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E364C2-0A63-6B7D-B953-89EFE8138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Žádost o stanovisko PS EOSC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FB7451-340A-9047-19C8-8EA037E3E3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520" y="1755058"/>
            <a:ext cx="11003280" cy="442190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just"/>
            <a:r>
              <a:rPr lang="cs-CZ" sz="2000">
                <a:latin typeface="Roboto"/>
                <a:ea typeface="Roboto"/>
                <a:cs typeface="Roboto"/>
              </a:rPr>
              <a:t>Žadatel v textové části formuláře </a:t>
            </a:r>
            <a:r>
              <a:rPr lang="cs-CZ" sz="2000" b="1">
                <a:latin typeface="Roboto"/>
                <a:ea typeface="Roboto"/>
                <a:cs typeface="Roboto"/>
              </a:rPr>
              <a:t>popíše plánovaný výstup (co bude vytvořeno) a jak výstup splňuje požadavky NDI</a:t>
            </a:r>
            <a:r>
              <a:rPr lang="cs-CZ" sz="2000">
                <a:latin typeface="Roboto"/>
                <a:ea typeface="Roboto"/>
                <a:cs typeface="Roboto"/>
              </a:rPr>
              <a:t>. Z popisu musí být také patrné, jak plánovaný výstup/y </a:t>
            </a:r>
            <a:r>
              <a:rPr lang="cs-CZ" sz="2000" err="1">
                <a:latin typeface="Roboto"/>
                <a:ea typeface="Roboto"/>
                <a:cs typeface="Roboto"/>
              </a:rPr>
              <a:t>minizáměru</a:t>
            </a:r>
            <a:r>
              <a:rPr lang="cs-CZ" sz="2000">
                <a:latin typeface="Roboto"/>
                <a:ea typeface="Roboto"/>
                <a:cs typeface="Roboto"/>
              </a:rPr>
              <a:t> rozvíjí nebo odpovídá na požadavky vědně-oborových EOSC komunit. Žadatel uvede </a:t>
            </a:r>
            <a:r>
              <a:rPr lang="cs-CZ" sz="2000" b="1">
                <a:latin typeface="Roboto"/>
                <a:ea typeface="Roboto"/>
                <a:cs typeface="Roboto"/>
              </a:rPr>
              <a:t>návrh </a:t>
            </a:r>
            <a:br>
              <a:rPr lang="cs-CZ" sz="2000" b="1"/>
            </a:br>
            <a:r>
              <a:rPr lang="cs-CZ" sz="2000" b="1">
                <a:latin typeface="Roboto"/>
                <a:ea typeface="Roboto"/>
                <a:cs typeface="Roboto"/>
              </a:rPr>
              <a:t>a stručný popis kritérií funkčnosti či rozsahu plánovaného výstupu</a:t>
            </a:r>
            <a:r>
              <a:rPr lang="cs-CZ" sz="2000">
                <a:latin typeface="Roboto"/>
                <a:ea typeface="Roboto"/>
                <a:cs typeface="Roboto"/>
              </a:rPr>
              <a:t>, která budou formulována ve smyslu konkretizace obecných charakteristik typových výstupů v Katalogu výstupů (příloha č. 2 Výzvy) ve vztahu k plánovanému výstupu. </a:t>
            </a:r>
          </a:p>
          <a:p>
            <a:pPr algn="just"/>
            <a:r>
              <a:rPr lang="cs-CZ" sz="2000" b="1">
                <a:latin typeface="Roboto"/>
                <a:ea typeface="Roboto"/>
                <a:cs typeface="Roboto"/>
              </a:rPr>
              <a:t>V případě, že žadatel plánuje v jednom </a:t>
            </a:r>
            <a:r>
              <a:rPr lang="cs-CZ" sz="2000" b="1" err="1">
                <a:latin typeface="Roboto"/>
                <a:ea typeface="Roboto"/>
                <a:cs typeface="Roboto"/>
              </a:rPr>
              <a:t>minizáměru</a:t>
            </a:r>
            <a:r>
              <a:rPr lang="cs-CZ" sz="2000" b="1">
                <a:latin typeface="Roboto"/>
                <a:ea typeface="Roboto"/>
                <a:cs typeface="Roboto"/>
              </a:rPr>
              <a:t> vytvoření více výstupů, zpracuje žádost </a:t>
            </a:r>
            <a:br>
              <a:rPr lang="cs-CZ" sz="2000" b="1"/>
            </a:br>
            <a:r>
              <a:rPr lang="cs-CZ" sz="2000" b="1">
                <a:latin typeface="Roboto"/>
                <a:ea typeface="Roboto"/>
                <a:cs typeface="Roboto"/>
              </a:rPr>
              <a:t>o vydání stanoviska pro každý plánovaný výstup samostatně a vytvoří z těchto formulářů jeden dokument. </a:t>
            </a:r>
          </a:p>
          <a:p>
            <a:pPr algn="just"/>
            <a:r>
              <a:rPr lang="cs-CZ" sz="2000">
                <a:latin typeface="Roboto"/>
                <a:ea typeface="Roboto"/>
                <a:cs typeface="Roboto"/>
              </a:rPr>
              <a:t>Žádost o vydání stanoviska PS EOSC CZ podá žadatel podle instrukcí na webu </a:t>
            </a:r>
            <a:r>
              <a:rPr lang="cs-CZ" sz="2000">
                <a:latin typeface="Roboto"/>
                <a:ea typeface="Roboto"/>
                <a:cs typeface="Roboto"/>
                <a:hlinkClick r:id="rId2"/>
              </a:rPr>
              <a:t>https://www.eosc.cz/projekty/open-science-</a:t>
            </a:r>
            <a:r>
              <a:rPr lang="cs-CZ" sz="2000" err="1">
                <a:latin typeface="Roboto"/>
                <a:ea typeface="Roboto"/>
                <a:cs typeface="Roboto"/>
                <a:hlinkClick r:id="rId2"/>
              </a:rPr>
              <a:t>ii</a:t>
            </a:r>
            <a:r>
              <a:rPr lang="cs-CZ" sz="2000">
                <a:latin typeface="Roboto"/>
                <a:ea typeface="Roboto"/>
                <a:cs typeface="Roboto"/>
                <a:hlinkClick r:id="rId2"/>
              </a:rPr>
              <a:t>/zadost-o-stanovisko-</a:t>
            </a:r>
            <a:r>
              <a:rPr lang="cs-CZ" sz="2000" err="1">
                <a:latin typeface="Roboto"/>
                <a:ea typeface="Roboto"/>
                <a:cs typeface="Roboto"/>
                <a:hlinkClick r:id="rId2"/>
              </a:rPr>
              <a:t>ps</a:t>
            </a:r>
            <a:r>
              <a:rPr lang="cs-CZ" sz="2000">
                <a:latin typeface="Roboto"/>
                <a:ea typeface="Roboto"/>
                <a:cs typeface="Roboto"/>
              </a:rPr>
              <a:t>, a to </a:t>
            </a:r>
            <a:r>
              <a:rPr lang="cs-CZ" sz="2000" b="1">
                <a:latin typeface="Roboto"/>
                <a:ea typeface="Roboto"/>
                <a:cs typeface="Roboto"/>
              </a:rPr>
              <a:t>do 23. 9. 2026</a:t>
            </a:r>
            <a:r>
              <a:rPr lang="cs-CZ" sz="2000">
                <a:latin typeface="Roboto"/>
                <a:ea typeface="Roboto"/>
                <a:cs typeface="Roboto"/>
              </a:rPr>
              <a:t>. Žádost </a:t>
            </a:r>
            <a:br>
              <a:rPr lang="cs-CZ" sz="2000">
                <a:latin typeface="Roboto"/>
                <a:ea typeface="Roboto"/>
                <a:cs typeface="Roboto"/>
              </a:rPr>
            </a:br>
            <a:r>
              <a:rPr lang="cs-CZ" sz="2000">
                <a:latin typeface="Roboto"/>
                <a:ea typeface="Roboto"/>
                <a:cs typeface="Roboto"/>
              </a:rPr>
              <a:t>o vydání stanoviska musí být </a:t>
            </a:r>
            <a:r>
              <a:rPr lang="cs-CZ" sz="2000" b="1">
                <a:latin typeface="Roboto"/>
                <a:ea typeface="Roboto"/>
                <a:cs typeface="Roboto"/>
              </a:rPr>
              <a:t>opatřena platným elektronickým podpisem </a:t>
            </a:r>
            <a:r>
              <a:rPr lang="cs-CZ" sz="2000">
                <a:latin typeface="Roboto"/>
                <a:ea typeface="Roboto"/>
                <a:cs typeface="Roboto"/>
              </a:rPr>
              <a:t>uznávaným dle zákona </a:t>
            </a:r>
            <a:br>
              <a:rPr lang="cs-CZ" sz="2000"/>
            </a:br>
            <a:r>
              <a:rPr lang="cs-CZ" sz="2000">
                <a:latin typeface="Roboto"/>
                <a:ea typeface="Roboto"/>
                <a:cs typeface="Roboto"/>
              </a:rPr>
              <a:t>č. 297/2016 Sb. </a:t>
            </a:r>
            <a:r>
              <a:rPr lang="cs-CZ" sz="2000" b="1">
                <a:latin typeface="Roboto"/>
                <a:ea typeface="Roboto"/>
                <a:cs typeface="Roboto"/>
              </a:rPr>
              <a:t>statutárního orgánu žadatele </a:t>
            </a:r>
            <a:r>
              <a:rPr lang="cs-CZ" sz="2000">
                <a:latin typeface="Roboto"/>
                <a:ea typeface="Roboto"/>
                <a:cs typeface="Roboto"/>
              </a:rPr>
              <a:t>nebo osoby oprávněné podepisovat na základě plné moci/pověření (přílohou „žádosti o vydání stanoviska“ pak musí být plná moc/pověření).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41CBBB-C4E0-3EA6-451B-C6EECA3F2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10. září 2026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81E0710-5673-67DB-8260-7937BDCC4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dirty="0"/>
              <a:t>2. výzva Minizáměry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10C955-8D60-3052-D92C-FF81497F0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BEB06B-36ED-4173-BB9C-0A7D5536228E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6520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EOSC CZ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8691"/>
      </a:accent1>
      <a:accent2>
        <a:srgbClr val="FF5C80"/>
      </a:accent2>
      <a:accent3>
        <a:srgbClr val="E4E3E3"/>
      </a:accent3>
      <a:accent4>
        <a:srgbClr val="535353"/>
      </a:accent4>
      <a:accent5>
        <a:srgbClr val="D8D8D8"/>
      </a:accent5>
      <a:accent6>
        <a:srgbClr val="3F3F3F"/>
      </a:accent6>
      <a:hlink>
        <a:srgbClr val="000000"/>
      </a:hlink>
      <a:folHlink>
        <a:srgbClr val="FF5C80"/>
      </a:folHlink>
    </a:clrScheme>
    <a:fontScheme name="EOSC">
      <a:majorFont>
        <a:latin typeface="Quicksand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B3EBEC2D-6B21-4FDA-8E07-A38248489BC5}" vid="{7B80FA5F-67D5-45BF-8C3C-000C0AB67C8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52a9aa-9d86-4bf5-8574-cac025d26c1b">
      <Terms xmlns="http://schemas.microsoft.com/office/infopath/2007/PartnerControls"/>
    </lcf76f155ced4ddcb4097134ff3c332f>
    <Info xmlns="5d52a9aa-9d86-4bf5-8574-cac025d26c1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C3FA23154BF34DA4A86C056F64110D" ma:contentTypeVersion="11" ma:contentTypeDescription="Vytvoří nový dokument" ma:contentTypeScope="" ma:versionID="8d5bde4146f3efdc6458d111c3b364cd">
  <xsd:schema xmlns:xsd="http://www.w3.org/2001/XMLSchema" xmlns:xs="http://www.w3.org/2001/XMLSchema" xmlns:p="http://schemas.microsoft.com/office/2006/metadata/properties" xmlns:ns2="5d52a9aa-9d86-4bf5-8574-cac025d26c1b" targetNamespace="http://schemas.microsoft.com/office/2006/metadata/properties" ma:root="true" ma:fieldsID="416bba14a1f0f29c95e8242f7124395a" ns2:_="">
    <xsd:import namespace="5d52a9aa-9d86-4bf5-8574-cac025d26c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Info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52a9aa-9d86-4bf5-8574-cac025d26c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ede2c221-80ea-42f2-a6ce-7f19966b5d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Info" ma:index="17" nillable="true" ma:displayName="Info" ma:description="Manuály od pí. Senftové 12/2025. Hodnotitel bude upraveno. " ma:format="Dropdown" ma:internalName="Info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0C7F6D-654C-468D-B790-7F5AF53DAE1A}">
  <ds:schemaRefs>
    <ds:schemaRef ds:uri="5d52a9aa-9d86-4bf5-8574-cac025d26c1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C91D0D8-2ED7-4F09-9213-6475785CA1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52a9aa-9d86-4bf5-8574-cac025d26c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13D168-7788-47A8-9181-A1FFB8C173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1574</Words>
  <Application>Microsoft Office PowerPoint</Application>
  <PresentationFormat>Širokoúhlá obrazovka</PresentationFormat>
  <Paragraphs>124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Roboto</vt:lpstr>
      <vt:lpstr>Arial</vt:lpstr>
      <vt:lpstr>Quicksand</vt:lpstr>
      <vt:lpstr>Calibri</vt:lpstr>
      <vt:lpstr>Motiv Office</vt:lpstr>
      <vt:lpstr>2. výzva ke spolupráci Minizáměry  Open Science II</vt:lpstr>
      <vt:lpstr>Cíl výzvy</vt:lpstr>
      <vt:lpstr>Harmonogram výzvy</vt:lpstr>
      <vt:lpstr>Postup stanovení pořadí přijatých žádostí a určení okruhu žádostí zařazených do hodnocení</vt:lpstr>
      <vt:lpstr>Oprávnění žadatelé</vt:lpstr>
      <vt:lpstr>Oprávněné aktivity</vt:lpstr>
      <vt:lpstr>Forma podpory a věcná způsobilost</vt:lpstr>
      <vt:lpstr>Žádost o stanovisko PS EOSC</vt:lpstr>
      <vt:lpstr>Žádost o stanovisko PS EOSC</vt:lpstr>
      <vt:lpstr>Jednání PS EOSC k prezentaci výstupů</vt:lpstr>
      <vt:lpstr>Stanovisko PS EOSC</vt:lpstr>
      <vt:lpstr>Stanovisko PS EOSC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Jakub Ličko</dc:creator>
  <cp:lastModifiedBy>Monika Keřková</cp:lastModifiedBy>
  <cp:revision>1</cp:revision>
  <dcterms:created xsi:type="dcterms:W3CDTF">2026-06-11T10:02:02Z</dcterms:created>
  <dcterms:modified xsi:type="dcterms:W3CDTF">2026-09-10T08:25:04Z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0x01010083C3FA23154BF34DA4A86C056F64110D</vt:lpwstr>
  </property>
  <property fmtid="{D5CDD505-2E9C-101B-9397-08002B2CF9AE}" pid="3" name="MediaServiceImageTags">
    <vt:lpwstr/>
  </property>
</Properties>
</file>