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9" r:id="rId5"/>
  </p:sldMasterIdLst>
  <p:notesMasterIdLst>
    <p:notesMasterId r:id="rId8"/>
  </p:notesMasterIdLst>
  <p:sldIdLst>
    <p:sldId id="256" r:id="rId6"/>
    <p:sldId id="259" r:id="rId7"/>
  </p:sldIdLst>
  <p:sldSz cx="12192000" cy="6858000"/>
  <p:notesSz cx="6858000" cy="9144000"/>
  <p:defaultTextStyle>
    <a:defPPr>
      <a:defRPr lang="en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9" userDrawn="1">
          <p15:clr>
            <a:srgbClr val="A4A3A4"/>
          </p15:clr>
        </p15:guide>
        <p15:guide id="2" pos="91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561663E-9D22-2D10-90F1-D405C6003940}" name="James Tierney" initials="JT" userId="S::james.tierney@eosc.eu::2d5dbede-7ff4-44b2-a4e3-01f6561f0e3b" providerId="AD"/>
  <p188:author id="{E56ADB71-A1AE-8D8F-DCFD-FB7C5E312574}" name="Robert Jones" initials="RJ" userId="S::robert.jones@eosc.eu::3defe45e-0076-4457-a7c5-5e561f323efb" providerId="AD"/>
  <p188:author id="{46A5D598-7357-3AEB-8437-9CAD37C429C9}" name="Paola Ronzino" initials="PR" userId="S::paola.ronzino@eosc.eu::2b43ec70-a3d4-4226-9d53-a6132ad5287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6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C68285-3812-BD44-B5E3-38AD9445EC0E}" v="2" dt="2026-08-25T10:09:14.3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23"/>
    <p:restoredTop sz="94587"/>
  </p:normalViewPr>
  <p:slideViewPr>
    <p:cSldViewPr snapToGrid="0">
      <p:cViewPr varScale="1">
        <p:scale>
          <a:sx n="115" d="100"/>
          <a:sy n="115" d="100"/>
        </p:scale>
        <p:origin x="664" y="200"/>
      </p:cViewPr>
      <p:guideLst>
        <p:guide orient="horz" pos="1139"/>
        <p:guide pos="91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1" Type="http://schemas.openxmlformats.org/officeDocument/2006/relationships/theme" Target="theme/theme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0C7EE7-60BD-A74B-B1B3-FEE6EA1156C7}" type="datetimeFigureOut">
              <a:rPr lang="en-BE" smtClean="0"/>
              <a:t>8/25/26</a:t>
            </a:fld>
            <a:endParaRPr lang="en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5D5A24-2C5D-7645-B7A6-8A9CC3390AF3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10791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F1E98A0-35AE-0A8C-91F5-F92408EB4BF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4020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1CD3A17-2FD3-A6E8-AE64-84E688E642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3257" y="1600200"/>
            <a:ext cx="9144000" cy="100647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900" b="0" i="0">
                <a:solidFill>
                  <a:schemeClr val="bg1"/>
                </a:solidFill>
                <a:latin typeface="Quicksand" pitchFamily="2" charset="77"/>
              </a:defRPr>
            </a:lvl1pPr>
          </a:lstStyle>
          <a:p>
            <a:r>
              <a:rPr lang="en-GB" noProof="0"/>
              <a:t>Here goes the title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AA24123-D2B8-3C6F-4F69-0B7797E8554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83257" y="2825750"/>
            <a:ext cx="9144000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000" b="0" i="0">
                <a:solidFill>
                  <a:schemeClr val="bg1"/>
                </a:solidFill>
                <a:latin typeface="Quicksand" pitchFamily="2" charset="77"/>
                <a:ea typeface="Roboto Light" panose="02000000000000000000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Here goes the subtitle</a:t>
            </a:r>
          </a:p>
        </p:txBody>
      </p:sp>
      <p:pic>
        <p:nvPicPr>
          <p:cNvPr id="9" name="Picture 8" descr="A network of dots and lines&#10;&#10;AI-generated content may be incorrect.">
            <a:extLst>
              <a:ext uri="{FF2B5EF4-FFF2-40B4-BE49-F238E27FC236}">
                <a16:creationId xmlns:a16="http://schemas.microsoft.com/office/drawing/2014/main" id="{3F6DBFCC-C2C0-6EA4-B931-A8BAC62D14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261" y="2555815"/>
            <a:ext cx="5131548" cy="39841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CAADD36-5205-E5EA-F111-EB7C6A4F7E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44619" y="321801"/>
            <a:ext cx="380736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385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inhoud 3">
            <a:extLst>
              <a:ext uri="{FF2B5EF4-FFF2-40B4-BE49-F238E27FC236}">
                <a16:creationId xmlns:a16="http://schemas.microsoft.com/office/drawing/2014/main" id="{674B7DB3-B3E5-0FD2-089E-D9FBE9467714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486137" y="1527859"/>
            <a:ext cx="11226944" cy="4482170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500" b="0" i="0" kern="1500" spc="0" baseline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1500" baseline="0">
                <a:solidFill>
                  <a:schemeClr val="bg2">
                    <a:lumMod val="25000"/>
                  </a:schemeClr>
                </a:solidFill>
                <a:latin typeface="Roboto Light" panose="02000000000000000000" pitchFamily="2" charset="0"/>
              </a:defRPr>
            </a:lvl2pPr>
            <a:lvl3pPr>
              <a:defRPr sz="1500" baseline="0">
                <a:solidFill>
                  <a:schemeClr val="bg2">
                    <a:lumMod val="25000"/>
                  </a:schemeClr>
                </a:solidFill>
                <a:latin typeface="Roboto Light" panose="02000000000000000000" pitchFamily="2" charset="0"/>
              </a:defRPr>
            </a:lvl3pPr>
            <a:lvl4pPr>
              <a:defRPr sz="1500" baseline="0">
                <a:solidFill>
                  <a:schemeClr val="bg2">
                    <a:lumMod val="25000"/>
                  </a:schemeClr>
                </a:solidFill>
                <a:latin typeface="Roboto Light" panose="02000000000000000000" pitchFamily="2" charset="0"/>
              </a:defRPr>
            </a:lvl4pPr>
            <a:lvl5pPr>
              <a:defRPr sz="1500" baseline="0">
                <a:solidFill>
                  <a:schemeClr val="bg2">
                    <a:lumMod val="25000"/>
                  </a:schemeClr>
                </a:solidFill>
                <a:latin typeface="Roboto Light" panose="02000000000000000000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9864CCA-ABA8-8CE0-F93C-570DFB1CB0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54773" y="293103"/>
            <a:ext cx="8888981" cy="60388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000" b="0" i="0">
                <a:solidFill>
                  <a:srgbClr val="008691"/>
                </a:solidFill>
                <a:latin typeface="Quicksand" pitchFamily="2" charset="77"/>
              </a:defRPr>
            </a:lvl1pPr>
          </a:lstStyle>
          <a:p>
            <a:r>
              <a:rPr lang="nl-NL" dirty="0" err="1"/>
              <a:t>Here</a:t>
            </a:r>
            <a:r>
              <a:rPr lang="nl-NL" dirty="0"/>
              <a:t> </a:t>
            </a:r>
            <a:r>
              <a:rPr lang="nl-NL" dirty="0" err="1"/>
              <a:t>goes</a:t>
            </a:r>
            <a:r>
              <a:rPr lang="nl-NL" dirty="0"/>
              <a:t> a headline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C53E47-0E6A-DE16-0730-64C755DD7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698" y="6382268"/>
            <a:ext cx="2743200" cy="230832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41814595-6856-9B4E-BECB-F9B7E4876AE1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FAD285AC-4CA3-AE2B-DFBA-B388231421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47407" y="972075"/>
            <a:ext cx="8943023" cy="3647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 b="0" i="0" baseline="0">
                <a:solidFill>
                  <a:srgbClr val="008691"/>
                </a:solidFill>
                <a:latin typeface="Quicksand" pitchFamily="2" charset="77"/>
                <a:ea typeface="Roboto Light" panose="02000000000000000000" pitchFamily="2" charset="0"/>
              </a:defRPr>
            </a:lvl1pPr>
          </a:lstStyle>
          <a:p>
            <a:r>
              <a:rPr lang="nl-NL" dirty="0" err="1"/>
              <a:t>Here</a:t>
            </a:r>
            <a:r>
              <a:rPr lang="nl-NL" dirty="0"/>
              <a:t> </a:t>
            </a:r>
            <a:r>
              <a:rPr lang="nl-NL" dirty="0" err="1"/>
              <a:t>goes</a:t>
            </a:r>
            <a:r>
              <a:rPr lang="nl-NL" dirty="0"/>
              <a:t> a sub-headline</a:t>
            </a:r>
            <a:endParaRPr lang="en-B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85AB973-02FB-58E6-4E32-DBD7B6842A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83358" y="330312"/>
            <a:ext cx="206232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392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D40A129-CB28-2478-0535-8A79294E9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1D7175-A070-FC1F-C253-34FEB28F34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BA261FB-322C-8A0F-329F-54EA2DD261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Roboto Light" panose="02000000000000000000" pitchFamily="2" charset="0"/>
              </a:defRPr>
            </a:lvl1pPr>
          </a:lstStyle>
          <a:p>
            <a:r>
              <a:rPr lang="en-US"/>
              <a:t>28 August 2025</a:t>
            </a:r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5021F74-1CF2-CCDE-A252-6E87D5349E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Roboto Light" panose="02000000000000000000" pitchFamily="2" charset="0"/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EA960BA-AE18-7043-11DF-A104719335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Roboto Light" panose="02000000000000000000" pitchFamily="2" charset="0"/>
              </a:defRPr>
            </a:lvl1pPr>
          </a:lstStyle>
          <a:p>
            <a:fld id="{41814595-6856-9B4E-BECB-F9B7E4876AE1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82699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8FDA8-935D-8F97-4EDC-53F1AF288A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F84C9C-C290-C8E3-E355-12062405F3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0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DA95091-9BEA-B167-9E11-20690B437AEA}"/>
              </a:ext>
            </a:extLst>
          </p:cNvPr>
          <p:cNvSpPr>
            <a:spLocks noGrp="1"/>
          </p:cNvSpPr>
          <p:nvPr>
            <p:ph sz="half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F7D51E-EB23-E49D-3FAC-8F363B123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C6D3B1-F8E1-6B03-4155-F83F6FAA1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14595-6856-9B4E-BECB-F9B7E4876AE1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7BB53C-7560-5E3C-A6BD-82E9FBC80A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901159"/>
      </p:ext>
    </p:extLst>
  </p:cSld>
  <p:clrMapOvr>
    <a:masterClrMapping/>
  </p:clrMapOvr>
</p:sld>
</file>

<file path=ppt/theme/theme1.xml><?xml version="1.0" encoding="utf-8"?>
<a:theme xmlns:a="http://schemas.openxmlformats.org/drawingml/2006/main" name="7_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869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sz="1500" b="0" i="0"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Czechia_PPT_Template" id="{A9B8EAAA-E4B3-4A42-97DD-1F929FB6B747}" vid="{F53F9623-32EC-194E-963C-6A55A7BC48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BA2657F33C78458957214F412992C5" ma:contentTypeVersion="17" ma:contentTypeDescription="Create a new document." ma:contentTypeScope="" ma:versionID="df0ee56cede248a9dd7bdde8f84231de">
  <xsd:schema xmlns:xsd="http://www.w3.org/2001/XMLSchema" xmlns:xs="http://www.w3.org/2001/XMLSchema" xmlns:p="http://schemas.microsoft.com/office/2006/metadata/properties" xmlns:ns2="496d62f4-75b2-40d8-99f4-e416e0428c04" xmlns:ns3="f0f4a6ae-13a5-4397-80f3-aea8e9f411f0" targetNamespace="http://schemas.microsoft.com/office/2006/metadata/properties" ma:root="true" ma:fieldsID="1bffa8149ff7cde30af9021f7dfec945" ns2:_="" ns3:_="">
    <xsd:import namespace="496d62f4-75b2-40d8-99f4-e416e0428c04"/>
    <xsd:import namespace="f0f4a6ae-13a5-4397-80f3-aea8e9f411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3:_dlc_DocId" minOccurs="0"/>
                <xsd:element ref="ns3:_dlc_DocIdUrl" minOccurs="0"/>
                <xsd:element ref="ns3:_dlc_DocIdPersistId" minOccurs="0"/>
                <xsd:element ref="ns2:Permanentlink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6d62f4-75b2-40d8-99f4-e416e0428c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8da2a577-abbe-4683-8229-b3bb4b575d3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Permanentlink" ma:index="26" nillable="true" ma:displayName="Permanent link" ma:format="Dropdown" ma:internalName="Permanentlink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f4a6ae-13a5-4397-80f3-aea8e9f411f0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99d882f0-47c2-44ed-bbac-0735b4e91be2}" ma:internalName="TaxCatchAll" ma:showField="CatchAllData" ma:web="f0f4a6ae-13a5-4397-80f3-aea8e9f411f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3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4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5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70828419A42BD479A40D9DF94C19A03" ma:contentTypeVersion="17" ma:contentTypeDescription="Vytvoří nový dokument" ma:contentTypeScope="" ma:versionID="5e4baf48c4a463bb4cb1c33487a5df65">
  <xsd:schema xmlns:xsd="http://www.w3.org/2001/XMLSchema" xmlns:xs="http://www.w3.org/2001/XMLSchema" xmlns:p="http://schemas.microsoft.com/office/2006/metadata/properties" xmlns:ns2="0a5a631a-9523-4ddb-aeaa-1630ff816cb5" xmlns:ns3="13556fe8-3232-413b-9336-036b48b41d7e" targetNamespace="http://schemas.microsoft.com/office/2006/metadata/properties" ma:root="true" ma:fieldsID="10fc0582480159263e95be47fa1e1ec8" ns2:_="" ns3:_="">
    <xsd:import namespace="0a5a631a-9523-4ddb-aeaa-1630ff816cb5"/>
    <xsd:import namespace="13556fe8-3232-413b-9336-036b48b41d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SearchProperties" minOccurs="0"/>
                <xsd:element ref="ns2:hotovo_x003f_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5a631a-9523-4ddb-aeaa-1630ff816c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05144c32-5194-445f-8fa8-b47f4d440b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hotovo_x003f_" ma:index="23" nillable="true" ma:displayName="hotovo?" ma:format="Dropdown" ma:internalName="hotovo_x003f_">
      <xsd:simpleType>
        <xsd:restriction base="dms:Choice">
          <xsd:enumeration value="Volba 1"/>
          <xsd:enumeration value="Volba 2"/>
          <xsd:enumeration value="Volba 3"/>
        </xsd:restriction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556fe8-3232-413b-9336-036b48b41d7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bfd21b4-195d-4a50-9279-5da02a667bb6}" ma:internalName="TaxCatchAll" ma:showField="CatchAllData" ma:web="13556fe8-3232-413b-9336-036b48b41d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3556fe8-3232-413b-9336-036b48b41d7e" xsi:nil="true"/>
    <lcf76f155ced4ddcb4097134ff3c332f xmlns="0a5a631a-9523-4ddb-aeaa-1630ff816cb5">
      <Terms xmlns="http://schemas.microsoft.com/office/infopath/2007/PartnerControls"/>
    </lcf76f155ced4ddcb4097134ff3c332f>
    <hotovo_x003f_ xmlns="0a5a631a-9523-4ddb-aeaa-1630ff816cb5" xsi:nil="true"/>
  </documentManagement>
</p:properties>
</file>

<file path=customXml/itemProps1.xml><?xml version="1.0" encoding="utf-8"?>
<ds:datastoreItem xmlns:ds="http://schemas.openxmlformats.org/officeDocument/2006/customXml" ds:itemID="{426E320E-2BBB-449E-9580-DA44E0EB623C}"/>
</file>

<file path=customXml/itemProps2.xml><?xml version="1.0" encoding="utf-8"?>
<ds:datastoreItem xmlns:ds="http://schemas.openxmlformats.org/officeDocument/2006/customXml" ds:itemID="{DA8C0332-C157-40E7-B860-3872C79BB651}"/>
</file>

<file path=customXml/itemProps3.xml><?xml version="1.0" encoding="utf-8"?>
<ds:datastoreItem xmlns:ds="http://schemas.openxmlformats.org/officeDocument/2006/customXml" ds:itemID="{6686D8FB-8F2E-4361-A213-D2F1773A5C7E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3AEC90BF-B81E-4D3E-B24F-CCADFDB66214}">
  <ds:schemaRefs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496d62f4-75b2-40d8-99f4-e416e0428c04"/>
    <ds:schemaRef ds:uri="http://purl.org/dc/terms/"/>
    <ds:schemaRef ds:uri="http://purl.org/dc/dcmitype/"/>
    <ds:schemaRef ds:uri="http://schemas.openxmlformats.org/package/2006/metadata/core-properties"/>
    <ds:schemaRef ds:uri="f0f4a6ae-13a5-4397-80f3-aea8e9f411f0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1</Words>
  <Application>Microsoft Macintosh PowerPoint</Application>
  <PresentationFormat>Widescreen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Quicksand</vt:lpstr>
      <vt:lpstr>Roboto</vt:lpstr>
      <vt:lpstr>Roboto Light</vt:lpstr>
      <vt:lpstr>7_Kantoorthema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 Bozzi</dc:creator>
  <cp:lastModifiedBy>Sara Bozzi</cp:lastModifiedBy>
  <cp:revision>3</cp:revision>
  <dcterms:created xsi:type="dcterms:W3CDTF">2026-08-25T10:01:32Z</dcterms:created>
  <dcterms:modified xsi:type="dcterms:W3CDTF">2026-08-25T12:30:37Z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0x010100970828419A42BD479A40D9DF94C19A03</vt:lpwstr>
  </property>
  <property fmtid="{D5CDD505-2E9C-101B-9397-08002B2CF9AE}" pid="3" name="MediaServiceImageTags">
    <vt:lpwstr/>
  </property>
  <property fmtid="{D5CDD505-2E9C-101B-9397-08002B2CF9AE}" pid="4" name="_dlc_DocIdItemGuid">
    <vt:lpwstr>28f0e807-bede-4e08-ad57-c8b4d671947d</vt:lpwstr>
  </property>
</Properties>
</file>