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4"/>
  </p:sldMasterIdLst>
  <p:notesMasterIdLst>
    <p:notesMasterId r:id="rId9"/>
  </p:notesMasterIdLst>
  <p:handoutMasterIdLst>
    <p:handoutMasterId r:id="rId10"/>
  </p:handoutMasterIdLst>
  <p:sldIdLst>
    <p:sldId id="257" r:id="rId5"/>
    <p:sldId id="258" r:id="rId6"/>
    <p:sldId id="262" r:id="rId7"/>
    <p:sldId id="261" r:id="rId8"/>
  </p:sldIdLst>
  <p:sldSz cx="12192000" cy="6858000"/>
  <p:notesSz cx="6858000" cy="9144000"/>
  <p:embeddedFontLst>
    <p:embeddedFont>
      <p:font typeface="Glyphter" panose="02000503000000000000" pitchFamily="1" charset="0"/>
      <p:regular r:id="rId11"/>
    </p:embeddedFont>
    <p:embeddedFont>
      <p:font typeface="Quicksand" pitchFamily="2" charset="-18"/>
      <p:regular r:id="rId12"/>
      <p:bold r:id="rId13"/>
    </p:embeddedFont>
    <p:embeddedFont>
      <p:font typeface="Roboto" panose="02000000000000000000" pitchFamily="2" charset="0"/>
      <p:regular r:id="rId14"/>
      <p:bold r:id="rId15"/>
      <p:italic r:id="rId16"/>
      <p:boldItalic r:id="rId17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9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6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833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354" y="102"/>
      </p:cViewPr>
      <p:guideLst>
        <p:guide orient="horz" pos="4201"/>
        <p:guide pos="3840"/>
        <p:guide orient="horz" pos="390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18" d="100"/>
          <a:sy n="118" d="100"/>
        </p:scale>
        <p:origin x="500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CFC1A321-22CB-DEA7-E5E8-B4A79C39E89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8570128-3D26-58DF-3D0A-CB00118351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B00CD9-D39B-4600-9C3E-8CF0197F5D83}" type="datetime4">
              <a:rPr lang="cs-CZ" smtClean="0"/>
              <a:t>14. dubna 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A278167-ACFA-8365-6969-3F13DE5A442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E949DCD-195A-4813-751F-1EAF4BF6DC9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62B516-FD76-4CB3-BAA6-F772BEDA20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7025711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4C8EE8-AAF6-48AB-BE2E-E03BD44C148F}" type="datetime4">
              <a:rPr lang="cs-CZ" smtClean="0"/>
              <a:t>14. dubna 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65BD10-6A1F-41DC-8AC5-2CF733DD1F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7235541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creativecommons.org/licenses/by/4.0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hyperlink" Target="https://creativecommons.org/licenses/by/4.0/" TargetMode="Externa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4.0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4.0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_mod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>
            <a:extLst>
              <a:ext uri="{FF2B5EF4-FFF2-40B4-BE49-F238E27FC236}">
                <a16:creationId xmlns:a16="http://schemas.microsoft.com/office/drawing/2014/main" id="{D3663C63-E224-9971-25F4-C18780340A7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70679" y="-39757"/>
            <a:ext cx="12347493" cy="6945465"/>
          </a:xfrm>
          <a:prstGeom prst="rect">
            <a:avLst/>
          </a:prstGeom>
          <a:solidFill>
            <a:srgbClr val="0086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F7EC980-8746-8E67-A7B2-1CE72F3D6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85" y="173206"/>
            <a:ext cx="2843900" cy="584926"/>
          </a:xfrm>
          <a:prstGeom prst="rect">
            <a:avLst/>
          </a:prstGeom>
        </p:spPr>
      </p:pic>
      <p:pic>
        <p:nvPicPr>
          <p:cNvPr id="9" name="Obrázek 8" descr="Obsah obrázku skica, kruh, Grafika, kresba&#10;&#10;Popis byl vytvořen automaticky">
            <a:extLst>
              <a:ext uri="{FF2B5EF4-FFF2-40B4-BE49-F238E27FC236}">
                <a16:creationId xmlns:a16="http://schemas.microsoft.com/office/drawing/2014/main" id="{501E66A7-7224-720E-EFD9-ED51349D7B4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550" y="3204114"/>
            <a:ext cx="5579671" cy="3111044"/>
          </a:xfrm>
          <a:prstGeom prst="rect">
            <a:avLst/>
          </a:prstGeom>
        </p:spPr>
      </p:pic>
      <p:sp>
        <p:nvSpPr>
          <p:cNvPr id="10" name="Nadpis 1">
            <a:extLst>
              <a:ext uri="{FF2B5EF4-FFF2-40B4-BE49-F238E27FC236}">
                <a16:creationId xmlns:a16="http://schemas.microsoft.com/office/drawing/2014/main" id="{EC7399E0-2F62-6456-DF96-9EDD856488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0520" y="1122363"/>
            <a:ext cx="10317480" cy="2387600"/>
          </a:xfrm>
          <a:prstGeom prst="rect">
            <a:avLst/>
          </a:prstGeo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sp>
        <p:nvSpPr>
          <p:cNvPr id="11" name="Podnadpis 2">
            <a:extLst>
              <a:ext uri="{FF2B5EF4-FFF2-40B4-BE49-F238E27FC236}">
                <a16:creationId xmlns:a16="http://schemas.microsoft.com/office/drawing/2014/main" id="{17FE6420-BC78-69B7-2A56-6D20BDD1CB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520" y="3602038"/>
            <a:ext cx="1031748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Quicksand" pitchFamily="2" charset="-1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B000A6FA-D684-B539-C0CD-8030089B6907}"/>
              </a:ext>
            </a:extLst>
          </p:cNvPr>
          <p:cNvGrpSpPr/>
          <p:nvPr userDrawn="1"/>
        </p:nvGrpSpPr>
        <p:grpSpPr>
          <a:xfrm>
            <a:off x="5657665" y="6306112"/>
            <a:ext cx="876671" cy="279182"/>
            <a:chOff x="5657665" y="6319048"/>
            <a:chExt cx="876671" cy="279182"/>
          </a:xfrm>
        </p:grpSpPr>
        <p:pic>
          <p:nvPicPr>
            <p:cNvPr id="4" name="by-2-uprava_pro_EOSC_CZ.png" descr="by-2-uprava_pro_EOSC_CZ.png">
              <a:hlinkClick r:id="rId4"/>
              <a:extLst>
                <a:ext uri="{FF2B5EF4-FFF2-40B4-BE49-F238E27FC236}">
                  <a16:creationId xmlns:a16="http://schemas.microsoft.com/office/drawing/2014/main" id="{8FC83ECB-36AB-F5FB-DBD1-72F83DA87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57665" y="6319048"/>
              <a:ext cx="269241" cy="269241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6" name="CC BY">
              <a:extLst>
                <a:ext uri="{FF2B5EF4-FFF2-40B4-BE49-F238E27FC236}">
                  <a16:creationId xmlns:a16="http://schemas.microsoft.com/office/drawing/2014/main" id="{3C4CA24E-C6C0-C38A-57FB-8BCB88CEF559}"/>
                </a:ext>
              </a:extLst>
            </p:cNvPr>
            <p:cNvSpPr txBox="1"/>
            <p:nvPr/>
          </p:nvSpPr>
          <p:spPr>
            <a:xfrm>
              <a:off x="5972325" y="6321231"/>
              <a:ext cx="562011" cy="27699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="http://schemas.openxmlformats.org/officeDocument/2006/math" xmlns:a14="http://schemas.microsoft.com/office/drawing/2010/main" xmlns:ma14="http://schemas.microsoft.com/office/mac/drawingml/2011/main" xmlns="" val="1"/>
              </a:ext>
            </a:extLst>
          </p:spPr>
          <p:txBody>
            <a:bodyPr wrap="none" lIns="45719" rIns="45719">
              <a:spAutoFit/>
            </a:bodyPr>
            <a:lstStyle>
              <a:lvl1pPr>
                <a:defRPr sz="1200">
                  <a:solidFill>
                    <a:srgbClr val="FFFFFF"/>
                  </a:solidFill>
                  <a:latin typeface="Roboto Regular Light"/>
                  <a:ea typeface="Roboto Regular Light"/>
                  <a:cs typeface="Roboto Regular Light"/>
                  <a:sym typeface="Roboto Regular Light"/>
                </a:defRPr>
              </a:lvl1pPr>
            </a:lstStyle>
            <a:p>
              <a:r>
                <a:rPr dirty="0">
                  <a:solidFill>
                    <a:schemeClr val="bg1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</a:t>
              </a:r>
              <a:endParaRPr dirty="0">
                <a:solidFill>
                  <a:schemeClr val="bg1"/>
                </a:solidFill>
              </a:endParaRPr>
            </a:p>
          </p:txBody>
        </p:sp>
      </p:grpSp>
      <p:pic>
        <p:nvPicPr>
          <p:cNvPr id="13" name="Obrázek 12" descr="Obsah obrázku text, Písmo, snímek obrazovky, černá&#10;&#10;Obsah generovaný pomocí AI může být nesprávný.">
            <a:extLst>
              <a:ext uri="{FF2B5EF4-FFF2-40B4-BE49-F238E27FC236}">
                <a16:creationId xmlns:a16="http://schemas.microsoft.com/office/drawing/2014/main" id="{F7B027E9-5587-1652-8F6C-2220E9808A8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" y="6216630"/>
            <a:ext cx="3639600" cy="468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9377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_se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4197B97-00D5-7578-467B-4E4DEB8D807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70679" y="-39757"/>
            <a:ext cx="12347493" cy="6945465"/>
          </a:xfrm>
          <a:prstGeom prst="rect">
            <a:avLst/>
          </a:prstGeom>
          <a:solidFill>
            <a:srgbClr val="E4E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8691"/>
              </a:solidFill>
            </a:endParaRPr>
          </a:p>
        </p:txBody>
      </p:sp>
      <p:sp>
        <p:nvSpPr>
          <p:cNvPr id="10" name="Nadpis 1">
            <a:extLst>
              <a:ext uri="{FF2B5EF4-FFF2-40B4-BE49-F238E27FC236}">
                <a16:creationId xmlns:a16="http://schemas.microsoft.com/office/drawing/2014/main" id="{EC7399E0-2F62-6456-DF96-9EDD856488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0520" y="1122363"/>
            <a:ext cx="10317480" cy="2387600"/>
          </a:xfrm>
          <a:prstGeom prst="rect">
            <a:avLst/>
          </a:prstGeom>
        </p:spPr>
        <p:txBody>
          <a:bodyPr anchor="b"/>
          <a:lstStyle>
            <a:lvl1pPr algn="l">
              <a:defRPr sz="6000"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sp>
        <p:nvSpPr>
          <p:cNvPr id="11" name="Podnadpis 2">
            <a:extLst>
              <a:ext uri="{FF2B5EF4-FFF2-40B4-BE49-F238E27FC236}">
                <a16:creationId xmlns:a16="http://schemas.microsoft.com/office/drawing/2014/main" id="{17FE6420-BC78-69B7-2A56-6D20BDD1CB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520" y="3602038"/>
            <a:ext cx="1031748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rgbClr val="008691"/>
                </a:solidFill>
                <a:latin typeface="Quicksand" pitchFamily="2" charset="-1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  <p:pic>
        <p:nvPicPr>
          <p:cNvPr id="4" name="Zástupný obsah 13" descr="Obsah obrázku Grafika, kruh, skica, umění&#10;&#10;Popis byl vytvořen automaticky">
            <a:extLst>
              <a:ext uri="{FF2B5EF4-FFF2-40B4-BE49-F238E27FC236}">
                <a16:creationId xmlns:a16="http://schemas.microsoft.com/office/drawing/2014/main" id="{0F34AF73-CDF6-4C2A-6F41-85C33D96B44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550" y="3204114"/>
            <a:ext cx="5580172" cy="3111044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B8C80A43-FA43-6B96-8132-7EEF501CEDD8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DD6F553D-8D3D-CC46-7D45-4D6D80589655}"/>
              </a:ext>
            </a:extLst>
          </p:cNvPr>
          <p:cNvGrpSpPr/>
          <p:nvPr userDrawn="1"/>
        </p:nvGrpSpPr>
        <p:grpSpPr>
          <a:xfrm>
            <a:off x="5657665" y="6306112"/>
            <a:ext cx="876671" cy="279182"/>
            <a:chOff x="5657665" y="6295602"/>
            <a:chExt cx="876671" cy="279182"/>
          </a:xfrm>
        </p:grpSpPr>
        <p:pic>
          <p:nvPicPr>
            <p:cNvPr id="6" name="by-2-uprava_pro_EOSC_CZ.png">
              <a:hlinkClick r:id="rId4"/>
              <a:extLst>
                <a:ext uri="{FF2B5EF4-FFF2-40B4-BE49-F238E27FC236}">
                  <a16:creationId xmlns:a16="http://schemas.microsoft.com/office/drawing/2014/main" id="{1AE3A342-58FD-9FE7-B2DC-11ED33C6A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57665" y="6295602"/>
              <a:ext cx="269241" cy="269241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7" name="CC BY">
              <a:extLst>
                <a:ext uri="{FF2B5EF4-FFF2-40B4-BE49-F238E27FC236}">
                  <a16:creationId xmlns:a16="http://schemas.microsoft.com/office/drawing/2014/main" id="{89CAEB92-CDC4-B859-9D28-7D43337AD42D}"/>
                </a:ext>
              </a:extLst>
            </p:cNvPr>
            <p:cNvSpPr txBox="1"/>
            <p:nvPr/>
          </p:nvSpPr>
          <p:spPr>
            <a:xfrm>
              <a:off x="5972325" y="6297785"/>
              <a:ext cx="562011" cy="27699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="http://schemas.openxmlformats.org/officeDocument/2006/math" xmlns:a14="http://schemas.microsoft.com/office/drawing/2010/main" xmlns:ma14="http://schemas.microsoft.com/office/mac/drawingml/2011/main" xmlns="" val="1"/>
              </a:ext>
            </a:extLst>
          </p:spPr>
          <p:txBody>
            <a:bodyPr wrap="none" lIns="45719" rIns="45719">
              <a:spAutoFit/>
            </a:bodyPr>
            <a:lstStyle>
              <a:lvl1pPr>
                <a:defRPr sz="1200">
                  <a:solidFill>
                    <a:srgbClr val="FFFFFF"/>
                  </a:solidFill>
                  <a:latin typeface="Roboto Regular Light"/>
                  <a:ea typeface="Roboto Regular Light"/>
                  <a:cs typeface="Roboto Regular Light"/>
                  <a:sym typeface="Roboto Regular Light"/>
                </a:defRPr>
              </a:lvl1pPr>
            </a:lstStyle>
            <a:p>
              <a:r>
                <a:rPr dirty="0">
                  <a:solidFill>
                    <a:srgbClr val="008691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</a:t>
              </a:r>
              <a:endParaRPr dirty="0">
                <a:solidFill>
                  <a:srgbClr val="008691"/>
                </a:solidFill>
              </a:endParaRPr>
            </a:p>
          </p:txBody>
        </p:sp>
      </p:grpSp>
      <p:pic>
        <p:nvPicPr>
          <p:cNvPr id="15" name="Obrázek 14" descr="Obsah obrázku text, snímek obrazovky, Písmo, Grafika&#10;&#10;Obsah generovaný pomocí AI může být nesprávný.">
            <a:extLst>
              <a:ext uri="{FF2B5EF4-FFF2-40B4-BE49-F238E27FC236}">
                <a16:creationId xmlns:a16="http://schemas.microsoft.com/office/drawing/2014/main" id="{CB862508-2EDD-A34E-F210-0902ECC2D77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2" y="6216826"/>
            <a:ext cx="3358800" cy="46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40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_twinfin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8CFF74C-9CA6-D8E4-FC92-3CEF5A8C0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FD31-A663-45F7-81EF-FEFDD9D53B6B}" type="datetime4">
              <a:rPr lang="cs-CZ" smtClean="0"/>
              <a:t>14. dubna 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8B864E-2491-442D-F706-96A4E6DBB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2335" y="6356349"/>
            <a:ext cx="6868291" cy="365125"/>
          </a:xfrm>
        </p:spPr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0368394-7AF1-3132-0F31-8480895F6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Nadpis 1">
            <a:extLst>
              <a:ext uri="{FF2B5EF4-FFF2-40B4-BE49-F238E27FC236}">
                <a16:creationId xmlns:a16="http://schemas.microsoft.com/office/drawing/2014/main" id="{D6E9D2F7-E67A-ED93-C050-4B23786955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520" y="954157"/>
            <a:ext cx="11003280" cy="126425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sp>
        <p:nvSpPr>
          <p:cNvPr id="10" name="Zástupný obsah 2">
            <a:extLst>
              <a:ext uri="{FF2B5EF4-FFF2-40B4-BE49-F238E27FC236}">
                <a16:creationId xmlns:a16="http://schemas.microsoft.com/office/drawing/2014/main" id="{96050996-159F-0AAD-4533-E82AF20E6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520" y="2308859"/>
            <a:ext cx="11003280" cy="3868103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sk-SK" dirty="0"/>
          </a:p>
        </p:txBody>
      </p:sp>
      <p:pic>
        <p:nvPicPr>
          <p:cNvPr id="11" name="Zástupný obsah 13" descr="Obsah obrázku Grafika, kruh, skica, umění&#10;&#10;Popis byl vytvořen automaticky">
            <a:extLst>
              <a:ext uri="{FF2B5EF4-FFF2-40B4-BE49-F238E27FC236}">
                <a16:creationId xmlns:a16="http://schemas.microsoft.com/office/drawing/2014/main" id="{F07133BC-B225-382D-4212-9E2837D622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388" y="3725762"/>
            <a:ext cx="4557514" cy="2540894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F7F8970B-6558-86A3-C504-28AEC639C41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290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8CFF74C-9CA6-D8E4-FC92-3CEF5A8C0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FD31-A663-45F7-81EF-FEFDD9D53B6B}" type="datetime4">
              <a:rPr lang="cs-CZ" smtClean="0"/>
              <a:t>14. dubna 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8B864E-2491-442D-F706-96A4E6DBB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0368394-7AF1-3132-0F31-8480895F6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Nadpis 1">
            <a:extLst>
              <a:ext uri="{FF2B5EF4-FFF2-40B4-BE49-F238E27FC236}">
                <a16:creationId xmlns:a16="http://schemas.microsoft.com/office/drawing/2014/main" id="{D6E9D2F7-E67A-ED93-C050-4B23786955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520" y="954157"/>
            <a:ext cx="11003280" cy="126425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sp>
        <p:nvSpPr>
          <p:cNvPr id="10" name="Zástupný obsah 2">
            <a:extLst>
              <a:ext uri="{FF2B5EF4-FFF2-40B4-BE49-F238E27FC236}">
                <a16:creationId xmlns:a16="http://schemas.microsoft.com/office/drawing/2014/main" id="{96050996-159F-0AAD-4533-E82AF20E6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520" y="2308859"/>
            <a:ext cx="11003280" cy="3868103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sk-SK" dirty="0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990E833E-7596-6B57-BD82-BE855126D7DE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557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_mod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>
            <a:extLst>
              <a:ext uri="{FF2B5EF4-FFF2-40B4-BE49-F238E27FC236}">
                <a16:creationId xmlns:a16="http://schemas.microsoft.com/office/drawing/2014/main" id="{A7452CEA-2582-14D3-825E-6AF766492D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86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Nadpis 1">
            <a:extLst>
              <a:ext uri="{FF2B5EF4-FFF2-40B4-BE49-F238E27FC236}">
                <a16:creationId xmlns:a16="http://schemas.microsoft.com/office/drawing/2014/main" id="{EE029DC5-42FF-EB0D-A618-904AC1D057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520" y="954157"/>
            <a:ext cx="11003280" cy="126425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chemeClr val="bg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sp>
        <p:nvSpPr>
          <p:cNvPr id="17" name="Zástupný obsah 2">
            <a:extLst>
              <a:ext uri="{FF2B5EF4-FFF2-40B4-BE49-F238E27FC236}">
                <a16:creationId xmlns:a16="http://schemas.microsoft.com/office/drawing/2014/main" id="{5B0DA878-FD5C-8936-50E2-9F0D97121E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0520" y="2276475"/>
            <a:ext cx="5400000" cy="3900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18" name="Zástupný obsah 3">
            <a:extLst>
              <a:ext uri="{FF2B5EF4-FFF2-40B4-BE49-F238E27FC236}">
                <a16:creationId xmlns:a16="http://schemas.microsoft.com/office/drawing/2014/main" id="{FF7C2F41-5440-BEEC-10A3-2CA41A4EDE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53800" y="2276476"/>
            <a:ext cx="5400000" cy="3900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31EEF7B-7E09-88E6-7970-F16A03C130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85" y="173206"/>
            <a:ext cx="2843900" cy="584926"/>
          </a:xfrm>
          <a:prstGeom prst="rect">
            <a:avLst/>
          </a:prstGeom>
        </p:spPr>
      </p:pic>
      <p:sp>
        <p:nvSpPr>
          <p:cNvPr id="10" name="Zástupný symbol pro datum 3">
            <a:extLst>
              <a:ext uri="{FF2B5EF4-FFF2-40B4-BE49-F238E27FC236}">
                <a16:creationId xmlns:a16="http://schemas.microsoft.com/office/drawing/2014/main" id="{21066376-5407-B18F-D1AD-EE2630DE9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79741" y="6356349"/>
            <a:ext cx="21913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bg1"/>
                </a:solidFill>
              </a:defRPr>
            </a:lvl1pPr>
          </a:lstStyle>
          <a:p>
            <a:fld id="{DD6F7F18-D775-4140-8128-5795D730ECEA}" type="datetime4">
              <a:rPr lang="cs-CZ" smtClean="0"/>
              <a:pPr/>
              <a:t>14. dubna 2026</a:t>
            </a:fld>
            <a:endParaRPr lang="cs-CZ" dirty="0"/>
          </a:p>
        </p:txBody>
      </p:sp>
      <p:sp>
        <p:nvSpPr>
          <p:cNvPr id="12" name="Zástupný symbol pro zápatí 4">
            <a:extLst>
              <a:ext uri="{FF2B5EF4-FFF2-40B4-BE49-F238E27FC236}">
                <a16:creationId xmlns:a16="http://schemas.microsoft.com/office/drawing/2014/main" id="{04CEC002-D53F-5A10-5BCD-827162914D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56114" y="6356349"/>
            <a:ext cx="6874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14" name="Zástupný symbol pro číslo snímku 5">
            <a:extLst>
              <a:ext uri="{FF2B5EF4-FFF2-40B4-BE49-F238E27FC236}">
                <a16:creationId xmlns:a16="http://schemas.microsoft.com/office/drawing/2014/main" id="{98E60916-DA80-C443-544D-5DC8A3F9DD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20870" y="6356349"/>
            <a:ext cx="21913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1BEB06B-36ED-4173-BB9C-0A7D553622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3295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">
            <a:extLst>
              <a:ext uri="{FF2B5EF4-FFF2-40B4-BE49-F238E27FC236}">
                <a16:creationId xmlns:a16="http://schemas.microsoft.com/office/drawing/2014/main" id="{EE029DC5-42FF-EB0D-A618-904AC1D057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520" y="954157"/>
            <a:ext cx="11003280" cy="126425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sp>
        <p:nvSpPr>
          <p:cNvPr id="17" name="Zástupný obsah 2">
            <a:extLst>
              <a:ext uri="{FF2B5EF4-FFF2-40B4-BE49-F238E27FC236}">
                <a16:creationId xmlns:a16="http://schemas.microsoft.com/office/drawing/2014/main" id="{5B0DA878-FD5C-8936-50E2-9F0D97121E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0520" y="2276475"/>
            <a:ext cx="5400000" cy="3900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18" name="Zástupný obsah 3">
            <a:extLst>
              <a:ext uri="{FF2B5EF4-FFF2-40B4-BE49-F238E27FC236}">
                <a16:creationId xmlns:a16="http://schemas.microsoft.com/office/drawing/2014/main" id="{FF7C2F41-5440-BEEC-10A3-2CA41A4EDE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53800" y="2276476"/>
            <a:ext cx="5400000" cy="3900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1D010AD4-036A-1835-01C8-33B22DD7935D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  <p:sp>
        <p:nvSpPr>
          <p:cNvPr id="3" name="Zástupný symbol pro datum 3">
            <a:extLst>
              <a:ext uri="{FF2B5EF4-FFF2-40B4-BE49-F238E27FC236}">
                <a16:creationId xmlns:a16="http://schemas.microsoft.com/office/drawing/2014/main" id="{DF9BB8AF-3CC2-5C06-EB73-888EC057C80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79741" y="6356349"/>
            <a:ext cx="21913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DD6F7F18-D775-4140-8128-5795D730ECEA}" type="datetime4">
              <a:rPr lang="cs-CZ" smtClean="0"/>
              <a:pPr/>
              <a:t>14. dubna 2026</a:t>
            </a:fld>
            <a:endParaRPr lang="cs-CZ" dirty="0"/>
          </a:p>
        </p:txBody>
      </p:sp>
      <p:sp>
        <p:nvSpPr>
          <p:cNvPr id="4" name="Zástupný symbol pro zápatí 4">
            <a:extLst>
              <a:ext uri="{FF2B5EF4-FFF2-40B4-BE49-F238E27FC236}">
                <a16:creationId xmlns:a16="http://schemas.microsoft.com/office/drawing/2014/main" id="{25F888E2-12D4-EC6E-E2A7-F99A889F65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57283" y="6356349"/>
            <a:ext cx="68733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/>
                </a:solidFill>
              </a:defRPr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:a16="http://schemas.microsoft.com/office/drawing/2014/main" id="{8F01BF90-CFE1-840F-E2A0-623BE505CB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20870" y="6356349"/>
            <a:ext cx="21913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1BEB06B-36ED-4173-BB9C-0A7D553622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961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enom nadpis_twinfin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97E0779-63BA-06E7-BE55-A0E41103F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FB94B-B446-42A2-B73E-510471EE6F11}" type="datetime4">
              <a:rPr lang="cs-CZ" smtClean="0"/>
              <a:t>14. dubna 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8C26EFA-6E38-FF5D-15D8-1DDB27331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1960B07-1828-9841-DA3D-B9941E906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0ADF6101-CF52-B70F-45D8-B5BC998B18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520" y="954157"/>
            <a:ext cx="11003280" cy="126425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pic>
        <p:nvPicPr>
          <p:cNvPr id="8" name="Zástupný obsah 13" descr="Obsah obrázku Grafika, kruh, skica, umění&#10;&#10;Popis byl vytvořen automaticky">
            <a:extLst>
              <a:ext uri="{FF2B5EF4-FFF2-40B4-BE49-F238E27FC236}">
                <a16:creationId xmlns:a16="http://schemas.microsoft.com/office/drawing/2014/main" id="{660BB1BC-54D0-7880-407F-2DD882AF07D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388" y="3725762"/>
            <a:ext cx="4557514" cy="2540894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E168EC34-C012-8C4C-70A7-4CFEC1BE8DC9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315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97E0779-63BA-06E7-BE55-A0E41103F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FB94B-B446-42A2-B73E-510471EE6F11}" type="datetime4">
              <a:rPr lang="cs-CZ" smtClean="0"/>
              <a:t>14. dubna 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8C26EFA-6E38-FF5D-15D8-1DDB27331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1960B07-1828-9841-DA3D-B9941E906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0ADF6101-CF52-B70F-45D8-B5BC998B18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520" y="954157"/>
            <a:ext cx="11003280" cy="126425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164ADD2D-0E67-8128-07DC-201AE9816F2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087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_twinfin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8F217AC-E533-C3E3-5C9B-1BDEEE31C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BBC0-68FF-4B30-8F51-77B44AF91C58}" type="datetime4">
              <a:rPr lang="cs-CZ" smtClean="0"/>
              <a:t>14. dubna 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67EED1-57E1-1F99-9A8E-3117BE809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A91AC0D-EF7B-9AD4-76C4-ED8884192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‹#›</a:t>
            </a:fld>
            <a:endParaRPr lang="cs-CZ"/>
          </a:p>
        </p:txBody>
      </p:sp>
      <p:pic>
        <p:nvPicPr>
          <p:cNvPr id="6" name="Zástupný obsah 13" descr="Obsah obrázku Grafika, kruh, skica, umění&#10;&#10;Popis byl vytvořen automaticky">
            <a:extLst>
              <a:ext uri="{FF2B5EF4-FFF2-40B4-BE49-F238E27FC236}">
                <a16:creationId xmlns:a16="http://schemas.microsoft.com/office/drawing/2014/main" id="{5AFA8D9B-42F6-3AE2-928E-EFF571DAE42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388" y="3725762"/>
            <a:ext cx="4557514" cy="254089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25C965F9-C6AD-9A01-00D8-BCDD12E2139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027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8F217AC-E533-C3E3-5C9B-1BDEEE31C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BBC0-68FF-4B30-8F51-77B44AF91C58}" type="datetime4">
              <a:rPr lang="cs-CZ" smtClean="0"/>
              <a:t>14. dubna 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67EED1-57E1-1F99-9A8E-3117BE809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A91AC0D-EF7B-9AD4-76C4-ED8884192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‹#›</a:t>
            </a:fld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17A1BA9-8AD7-FF7E-3C31-212D5EBDC6A0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560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věr_mod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31CCFE7E-270F-C5A8-76DA-00CA2B66FA0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70679" y="-39757"/>
            <a:ext cx="12347493" cy="6945465"/>
          </a:xfrm>
          <a:prstGeom prst="rect">
            <a:avLst/>
          </a:prstGeom>
          <a:solidFill>
            <a:srgbClr val="0086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Nadpis 1">
            <a:extLst>
              <a:ext uri="{FF2B5EF4-FFF2-40B4-BE49-F238E27FC236}">
                <a16:creationId xmlns:a16="http://schemas.microsoft.com/office/drawing/2014/main" id="{7FFBF36C-9D9A-7741-3262-B7CF4AB5CEE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4695" y="1122363"/>
            <a:ext cx="10403305" cy="2387600"/>
          </a:xfrm>
          <a:prstGeom prst="rect">
            <a:avLst/>
          </a:prstGeo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Poděkování</a:t>
            </a:r>
          </a:p>
        </p:txBody>
      </p:sp>
      <p:sp>
        <p:nvSpPr>
          <p:cNvPr id="11" name="Podnadpis 2">
            <a:extLst>
              <a:ext uri="{FF2B5EF4-FFF2-40B4-BE49-F238E27FC236}">
                <a16:creationId xmlns:a16="http://schemas.microsoft.com/office/drawing/2014/main" id="{AC2375E9-29A1-3416-A002-CDCE10104A9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8705" y="3602038"/>
            <a:ext cx="10399295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Quicksand" pitchFamily="2" charset="-1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E: info@eosc.cz	W: www.eosc.cz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375F85DE-BEBC-0F57-0C98-4294DAB6BB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85" y="173206"/>
            <a:ext cx="2843900" cy="584926"/>
          </a:xfrm>
          <a:prstGeom prst="rect">
            <a:avLst/>
          </a:prstGeom>
        </p:spPr>
      </p:pic>
      <p:grpSp>
        <p:nvGrpSpPr>
          <p:cNvPr id="3" name="Skupina 2">
            <a:extLst>
              <a:ext uri="{FF2B5EF4-FFF2-40B4-BE49-F238E27FC236}">
                <a16:creationId xmlns:a16="http://schemas.microsoft.com/office/drawing/2014/main" id="{AB451F5A-198D-DE67-7077-D20CE9442904}"/>
              </a:ext>
            </a:extLst>
          </p:cNvPr>
          <p:cNvGrpSpPr/>
          <p:nvPr userDrawn="1"/>
        </p:nvGrpSpPr>
        <p:grpSpPr>
          <a:xfrm>
            <a:off x="5657665" y="6306112"/>
            <a:ext cx="876671" cy="279182"/>
            <a:chOff x="5657665" y="6319048"/>
            <a:chExt cx="876671" cy="279182"/>
          </a:xfrm>
        </p:grpSpPr>
        <p:pic>
          <p:nvPicPr>
            <p:cNvPr id="6" name="by-2-uprava_pro_EOSC_CZ.png" descr="by-2-uprava_pro_EOSC_CZ.png">
              <a:hlinkClick r:id="rId3"/>
              <a:extLst>
                <a:ext uri="{FF2B5EF4-FFF2-40B4-BE49-F238E27FC236}">
                  <a16:creationId xmlns:a16="http://schemas.microsoft.com/office/drawing/2014/main" id="{1BA20A1D-7B45-63B4-0A2B-1F6F12B49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57665" y="6319048"/>
              <a:ext cx="269241" cy="269241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7" name="CC BY">
              <a:extLst>
                <a:ext uri="{FF2B5EF4-FFF2-40B4-BE49-F238E27FC236}">
                  <a16:creationId xmlns:a16="http://schemas.microsoft.com/office/drawing/2014/main" id="{7FFE4F56-209F-9CF9-7278-40844A7954CC}"/>
                </a:ext>
              </a:extLst>
            </p:cNvPr>
            <p:cNvSpPr txBox="1"/>
            <p:nvPr/>
          </p:nvSpPr>
          <p:spPr>
            <a:xfrm>
              <a:off x="5972325" y="6321231"/>
              <a:ext cx="562011" cy="27699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="http://schemas.openxmlformats.org/officeDocument/2006/math" xmlns:a14="http://schemas.microsoft.com/office/drawing/2010/main" xmlns:ma14="http://schemas.microsoft.com/office/mac/drawingml/2011/main" xmlns="" val="1"/>
              </a:ext>
            </a:extLst>
          </p:spPr>
          <p:txBody>
            <a:bodyPr wrap="none" lIns="45719" rIns="45719">
              <a:spAutoFit/>
            </a:bodyPr>
            <a:lstStyle>
              <a:lvl1pPr>
                <a:defRPr sz="1200">
                  <a:solidFill>
                    <a:srgbClr val="FFFFFF"/>
                  </a:solidFill>
                  <a:latin typeface="Roboto Regular Light"/>
                  <a:ea typeface="Roboto Regular Light"/>
                  <a:cs typeface="Roboto Regular Light"/>
                  <a:sym typeface="Roboto Regular Light"/>
                </a:defRPr>
              </a:lvl1pPr>
            </a:lstStyle>
            <a:p>
              <a:r>
                <a:rPr>
                  <a:solidFill>
                    <a:schemeClr val="bg1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</a:t>
              </a:r>
              <a:endParaRPr>
                <a:solidFill>
                  <a:schemeClr val="bg1"/>
                </a:solidFill>
              </a:endParaRPr>
            </a:p>
          </p:txBody>
        </p:sp>
      </p:grpSp>
      <p:pic>
        <p:nvPicPr>
          <p:cNvPr id="9" name="Obrázek 8" descr="Obsah obrázku text, Písmo, snímek obrazovky, černá&#10;&#10;Obsah generovaný pomocí AI může být nesprávný.">
            <a:extLst>
              <a:ext uri="{FF2B5EF4-FFF2-40B4-BE49-F238E27FC236}">
                <a16:creationId xmlns:a16="http://schemas.microsoft.com/office/drawing/2014/main" id="{D1E5C453-2E30-3F25-F58D-697D502F23B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" y="6216630"/>
            <a:ext cx="3639600" cy="468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1289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věr_se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D5BC619-E0DF-BB8F-6164-CAF35D0C9C85}"/>
              </a:ext>
            </a:extLst>
          </p:cNvPr>
          <p:cNvSpPr>
            <a:spLocks/>
          </p:cNvSpPr>
          <p:nvPr userDrawn="1"/>
        </p:nvSpPr>
        <p:spPr>
          <a:xfrm>
            <a:off x="-70679" y="-39757"/>
            <a:ext cx="12347493" cy="6945465"/>
          </a:xfrm>
          <a:prstGeom prst="rect">
            <a:avLst/>
          </a:prstGeom>
          <a:solidFill>
            <a:srgbClr val="E4E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8691"/>
              </a:solidFill>
            </a:endParaRPr>
          </a:p>
        </p:txBody>
      </p:sp>
      <p:sp>
        <p:nvSpPr>
          <p:cNvPr id="10" name="Nadpis 1">
            <a:extLst>
              <a:ext uri="{FF2B5EF4-FFF2-40B4-BE49-F238E27FC236}">
                <a16:creationId xmlns:a16="http://schemas.microsoft.com/office/drawing/2014/main" id="{7FFBF36C-9D9A-7741-3262-B7CF4AB5CEE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4695" y="1122363"/>
            <a:ext cx="10403305" cy="2387600"/>
          </a:xfrm>
          <a:prstGeom prst="rect">
            <a:avLst/>
          </a:prstGeom>
        </p:spPr>
        <p:txBody>
          <a:bodyPr anchor="b"/>
          <a:lstStyle>
            <a:lvl1pPr algn="l">
              <a:defRPr sz="6000"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Poděkování</a:t>
            </a:r>
          </a:p>
        </p:txBody>
      </p:sp>
      <p:sp>
        <p:nvSpPr>
          <p:cNvPr id="11" name="Podnadpis 2">
            <a:extLst>
              <a:ext uri="{FF2B5EF4-FFF2-40B4-BE49-F238E27FC236}">
                <a16:creationId xmlns:a16="http://schemas.microsoft.com/office/drawing/2014/main" id="{AC2375E9-29A1-3416-A002-CDCE10104A9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8705" y="3602038"/>
            <a:ext cx="10399295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rgbClr val="008691"/>
                </a:solidFill>
                <a:latin typeface="Quicksand" pitchFamily="2" charset="-1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E: info@eosc.cz	W: www.eosc.cz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040FC14-0E3A-D331-285F-9D35AA1F62F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  <p:grpSp>
        <p:nvGrpSpPr>
          <p:cNvPr id="3" name="Skupina 2">
            <a:extLst>
              <a:ext uri="{FF2B5EF4-FFF2-40B4-BE49-F238E27FC236}">
                <a16:creationId xmlns:a16="http://schemas.microsoft.com/office/drawing/2014/main" id="{49687B13-573F-02FA-A4FE-7EE53C2494F6}"/>
              </a:ext>
            </a:extLst>
          </p:cNvPr>
          <p:cNvGrpSpPr/>
          <p:nvPr userDrawn="1"/>
        </p:nvGrpSpPr>
        <p:grpSpPr>
          <a:xfrm>
            <a:off x="5657665" y="6306112"/>
            <a:ext cx="876671" cy="279182"/>
            <a:chOff x="5657665" y="6295602"/>
            <a:chExt cx="876671" cy="279182"/>
          </a:xfrm>
        </p:grpSpPr>
        <p:pic>
          <p:nvPicPr>
            <p:cNvPr id="5" name="by-2-uprava_pro_EOSC_CZ.png">
              <a:hlinkClick r:id="rId3"/>
              <a:extLst>
                <a:ext uri="{FF2B5EF4-FFF2-40B4-BE49-F238E27FC236}">
                  <a16:creationId xmlns:a16="http://schemas.microsoft.com/office/drawing/2014/main" id="{F5BF7BD7-775A-AD2B-3F99-EE38C717D2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57665" y="6295602"/>
              <a:ext cx="269241" cy="269241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6" name="CC BY">
              <a:extLst>
                <a:ext uri="{FF2B5EF4-FFF2-40B4-BE49-F238E27FC236}">
                  <a16:creationId xmlns:a16="http://schemas.microsoft.com/office/drawing/2014/main" id="{C5CB208D-79CB-049A-F715-608A6A2A48AD}"/>
                </a:ext>
              </a:extLst>
            </p:cNvPr>
            <p:cNvSpPr txBox="1"/>
            <p:nvPr/>
          </p:nvSpPr>
          <p:spPr>
            <a:xfrm>
              <a:off x="5972325" y="6297785"/>
              <a:ext cx="562011" cy="27699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="http://schemas.openxmlformats.org/officeDocument/2006/math" xmlns:a14="http://schemas.microsoft.com/office/drawing/2010/main" xmlns:ma14="http://schemas.microsoft.com/office/mac/drawingml/2011/main" xmlns="" val="1"/>
              </a:ext>
            </a:extLst>
          </p:spPr>
          <p:txBody>
            <a:bodyPr wrap="none" lIns="45719" rIns="45719">
              <a:spAutoFit/>
            </a:bodyPr>
            <a:lstStyle>
              <a:lvl1pPr>
                <a:defRPr sz="1200">
                  <a:solidFill>
                    <a:srgbClr val="FFFFFF"/>
                  </a:solidFill>
                  <a:latin typeface="Roboto Regular Light"/>
                  <a:ea typeface="Roboto Regular Light"/>
                  <a:cs typeface="Roboto Regular Light"/>
                  <a:sym typeface="Roboto Regular Light"/>
                </a:defRPr>
              </a:lvl1pPr>
            </a:lstStyle>
            <a:p>
              <a:r>
                <a:rPr dirty="0">
                  <a:solidFill>
                    <a:srgbClr val="008691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</a:t>
              </a:r>
              <a:endParaRPr dirty="0">
                <a:solidFill>
                  <a:srgbClr val="008691"/>
                </a:solidFill>
              </a:endParaRPr>
            </a:p>
          </p:txBody>
        </p:sp>
      </p:grpSp>
      <p:pic>
        <p:nvPicPr>
          <p:cNvPr id="8" name="Obrázek 7" descr="Obsah obrázku text, snímek obrazovky, Písmo, Grafika&#10;&#10;Obsah generovaný pomocí AI může být nesprávný.">
            <a:extLst>
              <a:ext uri="{FF2B5EF4-FFF2-40B4-BE49-F238E27FC236}">
                <a16:creationId xmlns:a16="http://schemas.microsoft.com/office/drawing/2014/main" id="{05558EED-09D1-8068-EAE2-2883DAA7DD1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2" y="6216826"/>
            <a:ext cx="3358800" cy="46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235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5C4F126-FD4B-3C9C-4D9C-AAE504837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vložíte nadpis.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178A123-5BB5-6FCE-3DE5-53CD12437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8F35C03-7EA8-6D9D-3FF5-10B4CD9FAD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79741" y="6356349"/>
            <a:ext cx="21913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DD6F7F18-D775-4140-8128-5795D730ECEA}" type="datetime4">
              <a:rPr lang="cs-CZ" smtClean="0"/>
              <a:pPr/>
              <a:t>14. dubna 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5BFCCA0-D8CD-BAAE-FD2D-31019576B8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57283" y="6356349"/>
            <a:ext cx="68733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/>
                </a:solidFill>
              </a:defRPr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7DDE955-49F4-F904-E953-FDF537A439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20870" y="6356349"/>
            <a:ext cx="21913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1BEB06B-36ED-4173-BB9C-0A7D553622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364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61" r:id="rId4"/>
    <p:sldLayoutId id="2147483662" r:id="rId5"/>
    <p:sldLayoutId id="2147483663" r:id="rId6"/>
    <p:sldLayoutId id="2147483654" r:id="rId7"/>
    <p:sldLayoutId id="2147483664" r:id="rId8"/>
    <p:sldLayoutId id="2147483655" r:id="rId9"/>
    <p:sldLayoutId id="2147483665" r:id="rId10"/>
    <p:sldLayoutId id="2147483667" r:id="rId11"/>
    <p:sldLayoutId id="2147483668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Quicksand" pitchFamily="2" charset="-18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orcid.org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onts.google.com/specimen/Roboto?query=roboto" TargetMode="External"/><Relationship Id="rId2" Type="http://schemas.openxmlformats.org/officeDocument/2006/relationships/hyperlink" Target="https://fonts.google.com/specimen/Quicksand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241264-3AD3-B203-2223-41C895941E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668" y="1600200"/>
            <a:ext cx="11704048" cy="2387600"/>
          </a:xfrm>
        </p:spPr>
        <p:txBody>
          <a:bodyPr>
            <a:normAutofit/>
          </a:bodyPr>
          <a:lstStyle/>
          <a:p>
            <a:r>
              <a:rPr lang="cs-CZ" sz="4800" dirty="0" err="1">
                <a:latin typeface="Quicksand"/>
              </a:rPr>
              <a:t>Title</a:t>
            </a:r>
            <a:endParaRPr lang="cs-CZ" sz="4800" dirty="0" err="1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BE75397-D77A-21CA-B1BC-38BEEEEB6F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520" y="4233182"/>
            <a:ext cx="10317480" cy="102461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latin typeface="Quicksand"/>
                <a:ea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Name </a:t>
            </a:r>
            <a:r>
              <a:rPr lang="cs-CZ" dirty="0" err="1">
                <a:latin typeface="Quicksand"/>
                <a:ea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Surname</a:t>
            </a:r>
            <a:r>
              <a:rPr lang="cs-CZ" dirty="0">
                <a:latin typeface="Quicksand"/>
                <a:ea typeface="Roboto"/>
              </a:rPr>
              <a:t> </a:t>
            </a:r>
            <a:r>
              <a:rPr lang="cs-CZ" dirty="0">
                <a:latin typeface="Glyphter" panose="02000503000000000000" pitchFamily="1" charset="0"/>
                <a:sym typeface="Helvetica"/>
              </a:rPr>
              <a:t>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3755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CF3763E-E6D4-8AA2-8667-435339911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FD31-A663-45F7-81EF-FEFDD9D53B6B}" type="datetime4">
              <a:rPr lang="cs-CZ" smtClean="0"/>
              <a:t>14. dubna 2026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1EA2584-5D6A-BA91-7016-5B94431A3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Název prezentace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DA8F8BA-3800-57AD-15E0-743D279A2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2</a:t>
            </a:fld>
            <a:endParaRPr lang="cs-CZ" dirty="0"/>
          </a:p>
        </p:txBody>
      </p:sp>
      <p:sp>
        <p:nvSpPr>
          <p:cNvPr id="5" name="Nadpis 4">
            <a:extLst>
              <a:ext uri="{FF2B5EF4-FFF2-40B4-BE49-F238E27FC236}">
                <a16:creationId xmlns:a16="http://schemas.microsoft.com/office/drawing/2014/main" id="{477E1D75-3057-C0CC-6AAA-447056549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Quicksand"/>
              </a:rPr>
              <a:t>Vložení odkazu na ORCID záznam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5ADD991-A4E1-759E-8442-73D372EBDE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457200" indent="-457200" fontAlgn="base">
              <a:buFont typeface="+mj-lt"/>
              <a:buAutoNum type="arabicPeriod"/>
            </a:pPr>
            <a:r>
              <a:rPr lang="cs-CZ" dirty="0"/>
              <a:t>Na titulním snímku označte pouze své jméno (bez </a:t>
            </a:r>
            <a:r>
              <a:rPr lang="cs-CZ" dirty="0" err="1"/>
              <a:t>iD</a:t>
            </a:r>
            <a:r>
              <a:rPr lang="cs-CZ" dirty="0"/>
              <a:t> ikony). ​</a:t>
            </a:r>
            <a:br>
              <a:rPr lang="cs-CZ" dirty="0"/>
            </a:br>
            <a:r>
              <a:rPr lang="cs-CZ" dirty="0"/>
              <a:t>(Odkaz vložte pouze na své jméno, ne na ikonu.)​</a:t>
            </a:r>
          </a:p>
          <a:p>
            <a:pPr marL="457200" indent="-457200">
              <a:buSzTx/>
              <a:buAutoNum type="arabicPeriod"/>
            </a:pPr>
            <a:r>
              <a:rPr lang="cs-CZ" dirty="0"/>
              <a:t>Z nabídky Vložení &gt; Odkaz (nebo pomocí klávesové zkratky Ctrl + K) vložte odkaz na váš ORCID záznam.</a:t>
            </a:r>
          </a:p>
          <a:p>
            <a:pPr marL="457200" indent="-457200">
              <a:buSzTx/>
              <a:buAutoNum type="arabicPeriod"/>
            </a:pPr>
            <a:r>
              <a:rPr lang="cs-CZ" dirty="0"/>
              <a:t>V případě více autorů, prosím zkopírujte autora včetně ikony </a:t>
            </a:r>
            <a:r>
              <a:rPr lang="cs-CZ" dirty="0" err="1"/>
              <a:t>iD</a:t>
            </a:r>
            <a:r>
              <a:rPr lang="cs-CZ" dirty="0"/>
              <a:t>, vložte a postupujte stejně s vložením odkazu na ORCID záznam dalšího autora.</a:t>
            </a:r>
          </a:p>
          <a:p>
            <a:pPr marL="457200" indent="-457200">
              <a:buSzTx/>
              <a:buAutoNum type="arabicPeriod"/>
            </a:pPr>
            <a:endParaRPr lang="cs-CZ" dirty="0"/>
          </a:p>
          <a:p>
            <a:pPr marL="0" indent="0">
              <a:buSzTx/>
              <a:buNone/>
            </a:pPr>
            <a:r>
              <a:rPr lang="cs-CZ" dirty="0"/>
              <a:t>V prezentaci jsou použitá písma v nadpisech </a:t>
            </a:r>
            <a:r>
              <a:rPr lang="cs-CZ" dirty="0" err="1">
                <a:hlinkClick r:id="rId2"/>
              </a:rPr>
              <a:t>Quicksand</a:t>
            </a:r>
            <a:r>
              <a:rPr lang="cs-CZ" dirty="0"/>
              <a:t> a v běžném textu </a:t>
            </a:r>
            <a:r>
              <a:rPr lang="cs-CZ" dirty="0">
                <a:hlinkClick r:id="rId3"/>
              </a:rPr>
              <a:t>Roboto</a:t>
            </a:r>
            <a:r>
              <a:rPr lang="cs-CZ" dirty="0"/>
              <a:t>. Obě písma je možné legálně a zdarma stáhnout na Google </a:t>
            </a:r>
            <a:r>
              <a:rPr lang="cs-CZ" dirty="0" err="1"/>
              <a:t>Fonts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2543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F81F8C-155E-4BDF-485C-092C57823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3F3398B-46F0-8C34-F46D-178274B56BA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5E74EBE-B4BE-6F81-3A7C-44B8F693F1F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31FA972-FAB9-2ADF-8EAD-886F8B59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F7F18-D775-4140-8128-5795D730ECEA}" type="datetime4">
              <a:rPr lang="cs-CZ" smtClean="0"/>
              <a:pPr/>
              <a:t>14. dubna 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9DD6B8C-1D61-35CA-A1B7-D4833DE154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/>
              <a:t>Název prezentace</a:t>
            </a:r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91FF1A6-51C8-7044-09BD-E5F16CFCFA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8790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AC426F-86EF-A1D4-F839-3508EB679B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D571688-0737-B7E1-FBA6-E0AA0B8294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079620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EOSC CZ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8691"/>
      </a:accent1>
      <a:accent2>
        <a:srgbClr val="FF5C80"/>
      </a:accent2>
      <a:accent3>
        <a:srgbClr val="E4E3E3"/>
      </a:accent3>
      <a:accent4>
        <a:srgbClr val="535353"/>
      </a:accent4>
      <a:accent5>
        <a:srgbClr val="D8D8D8"/>
      </a:accent5>
      <a:accent6>
        <a:srgbClr val="3F3F3F"/>
      </a:accent6>
      <a:hlink>
        <a:srgbClr val="000000"/>
      </a:hlink>
      <a:folHlink>
        <a:srgbClr val="FF5C80"/>
      </a:folHlink>
    </a:clrScheme>
    <a:fontScheme name="EOSC">
      <a:majorFont>
        <a:latin typeface="Quicksand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cz_iniciativa-licence-final-V3.pptx" id="{CDCD5178-F7BC-419E-AF44-EED3A029D7A1}" vid="{1C13B8FA-AA4E-470A-A931-6AE973995D79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70828419A42BD479A40D9DF94C19A03" ma:contentTypeVersion="17" ma:contentTypeDescription="Vytvoří nový dokument" ma:contentTypeScope="" ma:versionID="5e4baf48c4a463bb4cb1c33487a5df65">
  <xsd:schema xmlns:xsd="http://www.w3.org/2001/XMLSchema" xmlns:xs="http://www.w3.org/2001/XMLSchema" xmlns:p="http://schemas.microsoft.com/office/2006/metadata/properties" xmlns:ns2="0a5a631a-9523-4ddb-aeaa-1630ff816cb5" xmlns:ns3="13556fe8-3232-413b-9336-036b48b41d7e" targetNamespace="http://schemas.microsoft.com/office/2006/metadata/properties" ma:root="true" ma:fieldsID="10fc0582480159263e95be47fa1e1ec8" ns2:_="" ns3:_="">
    <xsd:import namespace="0a5a631a-9523-4ddb-aeaa-1630ff816cb5"/>
    <xsd:import namespace="13556fe8-3232-413b-9336-036b48b41d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SearchProperties" minOccurs="0"/>
                <xsd:element ref="ns2:hotovo_x003f_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5a631a-9523-4ddb-aeaa-1630ff816c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Značky obrázků" ma:readOnly="false" ma:fieldId="{5cf76f15-5ced-4ddc-b409-7134ff3c332f}" ma:taxonomyMulti="true" ma:sspId="05144c32-5194-445f-8fa8-b47f4d440b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hotovo_x003f_" ma:index="23" nillable="true" ma:displayName="hotovo?" ma:format="Dropdown" ma:internalName="hotovo_x003f_">
      <xsd:simpleType>
        <xsd:restriction base="dms:Choice">
          <xsd:enumeration value="Volba 1"/>
          <xsd:enumeration value="Volba 2"/>
          <xsd:enumeration value="Volba 3"/>
        </xsd:restriction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556fe8-3232-413b-9336-036b48b41d7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bfd21b4-195d-4a50-9279-5da02a667bb6}" ma:internalName="TaxCatchAll" ma:showField="CatchAllData" ma:web="13556fe8-3232-413b-9336-036b48b41d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a5a631a-9523-4ddb-aeaa-1630ff816cb5">
      <Terms xmlns="http://schemas.microsoft.com/office/infopath/2007/PartnerControls"/>
    </lcf76f155ced4ddcb4097134ff3c332f>
    <TaxCatchAll xmlns="13556fe8-3232-413b-9336-036b48b41d7e" xsi:nil="true"/>
    <hotovo_x003f_ xmlns="0a5a631a-9523-4ddb-aeaa-1630ff816cb5" xsi:nil="true"/>
  </documentManagement>
</p:properties>
</file>

<file path=customXml/itemProps1.xml><?xml version="1.0" encoding="utf-8"?>
<ds:datastoreItem xmlns:ds="http://schemas.openxmlformats.org/officeDocument/2006/customXml" ds:itemID="{73677182-B4D9-4732-9855-69FDD6BFA2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a5a631a-9523-4ddb-aeaa-1630ff816cb5"/>
    <ds:schemaRef ds:uri="13556fe8-3232-413b-9336-036b48b41d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C13D168-7788-47A8-9181-A1FFB8C173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0C7F6D-654C-468D-B790-7F5AF53DAE1A}">
  <ds:schemaRefs>
    <ds:schemaRef ds:uri="http://schemas.microsoft.com/office/2006/metadata/properties"/>
    <ds:schemaRef ds:uri="http://schemas.microsoft.com/office/infopath/2007/PartnerControls"/>
    <ds:schemaRef ds:uri="0a5a631a-9523-4ddb-aeaa-1630ff816cb5"/>
    <ds:schemaRef ds:uri="13556fe8-3232-413b-9336-036b48b41d7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5147</TotalTime>
  <Words>116</Words>
  <Application>Microsoft Office PowerPoint</Application>
  <PresentationFormat>Širokoúhlá obrazovka</PresentationFormat>
  <Paragraphs>14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10" baseType="lpstr">
      <vt:lpstr>Roboto</vt:lpstr>
      <vt:lpstr>Arial</vt:lpstr>
      <vt:lpstr>Calibri</vt:lpstr>
      <vt:lpstr>Quicksand</vt:lpstr>
      <vt:lpstr>Glyphter</vt:lpstr>
      <vt:lpstr>Motiv Office</vt:lpstr>
      <vt:lpstr>Title</vt:lpstr>
      <vt:lpstr>Vložení odkazu na ORCID záznam</vt:lpstr>
      <vt:lpstr>Prezentace aplikace PowerPoint</vt:lpstr>
      <vt:lpstr>Prezentace aplikace PowerPoint</vt:lpstr>
    </vt:vector>
  </TitlesOfParts>
  <Company>Masarykova univerzita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Dominika Králiková</dc:creator>
  <cp:lastModifiedBy>Lucie Sobková</cp:lastModifiedBy>
  <cp:revision>16</cp:revision>
  <dcterms:created xsi:type="dcterms:W3CDTF">2023-12-05T11:59:42Z</dcterms:created>
  <dcterms:modified xsi:type="dcterms:W3CDTF">2026-04-14T12:54:33Z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0x010100970828419A42BD479A40D9DF94C19A03</vt:lpwstr>
  </property>
  <property fmtid="{D5CDD505-2E9C-101B-9397-08002B2CF9AE}" pid="3" name="MediaServiceImageTags">
    <vt:lpwstr/>
  </property>
</Properties>
</file>